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24"/>
  </p:notesMasterIdLst>
  <p:sldIdLst>
    <p:sldId id="2128752402" r:id="rId5"/>
    <p:sldId id="2128752439" r:id="rId6"/>
    <p:sldId id="2128752403" r:id="rId7"/>
    <p:sldId id="2128752429" r:id="rId8"/>
    <p:sldId id="2128752415" r:id="rId9"/>
    <p:sldId id="2128752422" r:id="rId10"/>
    <p:sldId id="2128752430" r:id="rId11"/>
    <p:sldId id="2128752419" r:id="rId12"/>
    <p:sldId id="2128752420" r:id="rId13"/>
    <p:sldId id="2128752421" r:id="rId14"/>
    <p:sldId id="2128752418" r:id="rId15"/>
    <p:sldId id="2128752426" r:id="rId16"/>
    <p:sldId id="2128752440" r:id="rId17"/>
    <p:sldId id="2128752437" r:id="rId18"/>
    <p:sldId id="2128752431" r:id="rId19"/>
    <p:sldId id="2128752435" r:id="rId20"/>
    <p:sldId id="2128752438" r:id="rId21"/>
    <p:sldId id="2128752434" r:id="rId22"/>
    <p:sldId id="212875243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88ECE3-48B2-93CE-5D00-E414F58ABA83}" name="Bruna Medeiros" initials="BM" userId="S::bmedeiros@UCHICAGO.EDU::c4b2b08e-a3db-4080-b0a9-67661fddef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D3"/>
    <a:srgbClr val="FFC000"/>
    <a:srgbClr val="000000"/>
    <a:srgbClr val="616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EF4CA4-11F6-593C-06BA-9851A478FB1C}" v="150" dt="2025-06-23T02:11:27.779"/>
    <p1510:client id="{1598B90F-3B84-CAFC-8F58-7261CF0F492E}" v="41" dt="2025-06-23T04:09:56.013"/>
    <p1510:client id="{18DD73BB-BDE1-9E07-A8CC-D1E0B6A195D1}" v="448" dt="2025-06-23T05:44:47.205"/>
    <p1510:client id="{2A148ABF-AE27-3429-BA63-FC74C1728E6E}" v="107" dt="2025-06-23T03:58:04.579"/>
    <p1510:client id="{2CE688EB-FF80-361E-FF89-0E28267920D5}" v="18" dt="2025-06-23T04:51:30.307"/>
    <p1510:client id="{2ED4ED90-6F0F-2CF0-A98B-ED44859C0AD1}" v="910" dt="2025-06-23T03:33:21.924"/>
    <p1510:client id="{380A7EE3-B362-1B9D-913D-A6D5593255C5}" v="221" dt="2025-06-23T04:44:26.057"/>
    <p1510:client id="{40C6EBA8-C408-3862-2487-3797E0CF49AE}" v="101" dt="2025-06-23T04:28:47.060"/>
    <p1510:client id="{62E2A2EA-B541-564A-8627-19947245F507}" v="3509" dt="2025-06-23T06:23:12.629"/>
    <p1510:client id="{6C59DD50-C88A-4645-9642-2503EC136D24}" v="8819" dt="2025-06-23T15:51:54.513"/>
    <p1510:client id="{7D769481-27A5-49CA-D230-00C9054D7B5D}" v="238" dt="2025-06-23T02:47:22.267"/>
    <p1510:client id="{D2504BEE-09AE-E79E-D089-A50AD087B6B1}" v="40" dt="2025-06-23T04:52:54.731"/>
    <p1510:client id="{E6903311-F92D-F97B-EEE1-961D2A82B087}" v="2" dt="2025-06-23T02:55:08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5"/>
  </p:normalViewPr>
  <p:slideViewPr>
    <p:cSldViewPr snapToGrid="0">
      <p:cViewPr varScale="1">
        <p:scale>
          <a:sx n="114" d="100"/>
          <a:sy n="114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0E69DA-33D7-2B44-88BB-3DAFF3392CEF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809245-D4BE-D843-9508-613F36333DC1}">
      <dgm:prSet phldrT="[Text]"/>
      <dgm:spPr>
        <a:solidFill>
          <a:schemeClr val="tx1"/>
        </a:solidFill>
      </dgm:spPr>
      <dgm:t>
        <a:bodyPr/>
        <a:lstStyle/>
        <a:p>
          <a:r>
            <a:rPr lang="en-US"/>
            <a:t>Flight Data</a:t>
          </a:r>
        </a:p>
      </dgm:t>
    </dgm:pt>
    <dgm:pt modelId="{F26D4B95-D0B0-DC44-8AD8-A67B3CFD38A3}" type="parTrans" cxnId="{5576D941-BF9D-5B4E-B4BC-E429A30BCA2E}">
      <dgm:prSet/>
      <dgm:spPr/>
      <dgm:t>
        <a:bodyPr/>
        <a:lstStyle/>
        <a:p>
          <a:endParaRPr lang="en-US"/>
        </a:p>
      </dgm:t>
    </dgm:pt>
    <dgm:pt modelId="{C8A04D6E-43ED-5449-995E-85C32315A8BA}" type="sibTrans" cxnId="{5576D941-BF9D-5B4E-B4BC-E429A30BCA2E}">
      <dgm:prSet/>
      <dgm:spPr/>
      <dgm:t>
        <a:bodyPr/>
        <a:lstStyle/>
        <a:p>
          <a:endParaRPr lang="en-US"/>
        </a:p>
      </dgm:t>
    </dgm:pt>
    <dgm:pt modelId="{4AC65B62-B738-B24C-9217-D3C809BD0CAC}">
      <dgm:prSet phldrT="[Text]"/>
      <dgm:spPr>
        <a:solidFill>
          <a:schemeClr val="tx1"/>
        </a:solidFill>
      </dgm:spPr>
      <dgm:t>
        <a:bodyPr/>
        <a:lstStyle/>
        <a:p>
          <a:r>
            <a:rPr lang="en-US"/>
            <a:t>Hotel and Lounge Data</a:t>
          </a:r>
        </a:p>
      </dgm:t>
    </dgm:pt>
    <dgm:pt modelId="{D7C4A6C6-DFF3-4B48-84DE-AB46FF02FF89}" type="parTrans" cxnId="{F5146721-1F1F-7A45-890F-81D0B3D5F285}">
      <dgm:prSet/>
      <dgm:spPr/>
      <dgm:t>
        <a:bodyPr/>
        <a:lstStyle/>
        <a:p>
          <a:endParaRPr lang="en-US"/>
        </a:p>
      </dgm:t>
    </dgm:pt>
    <dgm:pt modelId="{AB735B64-7D9F-7E4E-9299-8B239D7BB0A6}" type="sibTrans" cxnId="{F5146721-1F1F-7A45-890F-81D0B3D5F285}">
      <dgm:prSet/>
      <dgm:spPr/>
      <dgm:t>
        <a:bodyPr/>
        <a:lstStyle/>
        <a:p>
          <a:endParaRPr lang="en-US"/>
        </a:p>
      </dgm:t>
    </dgm:pt>
    <dgm:pt modelId="{229D651B-0808-5A42-9C79-E3BC575CB466}">
      <dgm:prSet phldrT="[Text]"/>
      <dgm:spPr>
        <a:solidFill>
          <a:schemeClr val="tx1"/>
        </a:solidFill>
      </dgm:spPr>
      <dgm:t>
        <a:bodyPr/>
        <a:lstStyle/>
        <a:p>
          <a:r>
            <a:rPr lang="en-US"/>
            <a:t>United Airlines Unstructured Data</a:t>
          </a:r>
        </a:p>
      </dgm:t>
    </dgm:pt>
    <dgm:pt modelId="{8C766EFE-E5FF-7A4E-BEF1-1E86DC2DF4AD}" type="parTrans" cxnId="{A9634338-B59D-194A-AA2E-ED875FD80826}">
      <dgm:prSet/>
      <dgm:spPr/>
      <dgm:t>
        <a:bodyPr/>
        <a:lstStyle/>
        <a:p>
          <a:endParaRPr lang="en-US"/>
        </a:p>
      </dgm:t>
    </dgm:pt>
    <dgm:pt modelId="{A6CB1649-D4A1-3943-823B-E2791566C25F}" type="sibTrans" cxnId="{A9634338-B59D-194A-AA2E-ED875FD80826}">
      <dgm:prSet/>
      <dgm:spPr/>
      <dgm:t>
        <a:bodyPr/>
        <a:lstStyle/>
        <a:p>
          <a:endParaRPr lang="en-US"/>
        </a:p>
      </dgm:t>
    </dgm:pt>
    <dgm:pt modelId="{B82B7798-5681-7A40-84EC-40A2B8F36F13}">
      <dgm:prSet phldrT="[Text]"/>
      <dgm:spPr>
        <a:ln>
          <a:noFill/>
        </a:ln>
      </dgm:spPr>
      <dgm:t>
        <a:bodyPr/>
        <a:lstStyle/>
        <a:p>
          <a:r>
            <a:rPr lang="en-US">
              <a:solidFill>
                <a:schemeClr val="tx2"/>
              </a:solidFill>
            </a:rPr>
            <a:t>Flight data from Aviation Stack API</a:t>
          </a:r>
        </a:p>
      </dgm:t>
    </dgm:pt>
    <dgm:pt modelId="{51484294-57D9-8D48-952D-962CD8580837}" type="parTrans" cxnId="{39C99D95-7E6E-7B40-9D98-E22CC161D5B2}">
      <dgm:prSet/>
      <dgm:spPr/>
      <dgm:t>
        <a:bodyPr/>
        <a:lstStyle/>
        <a:p>
          <a:endParaRPr lang="en-US"/>
        </a:p>
      </dgm:t>
    </dgm:pt>
    <dgm:pt modelId="{7B7E9517-F372-B349-A9BB-8124C4B33F80}" type="sibTrans" cxnId="{39C99D95-7E6E-7B40-9D98-E22CC161D5B2}">
      <dgm:prSet/>
      <dgm:spPr/>
      <dgm:t>
        <a:bodyPr/>
        <a:lstStyle/>
        <a:p>
          <a:endParaRPr lang="en-US"/>
        </a:p>
      </dgm:t>
    </dgm:pt>
    <dgm:pt modelId="{8EF01726-11D5-EC43-97B8-6CA3F2A30800}">
      <dgm:prSet phldrT="[Text]"/>
      <dgm:spPr>
        <a:ln>
          <a:noFill/>
        </a:ln>
      </dgm:spPr>
      <dgm:t>
        <a:bodyPr/>
        <a:lstStyle/>
        <a:p>
          <a:r>
            <a:rPr lang="en-US">
              <a:solidFill>
                <a:schemeClr val="tx2"/>
              </a:solidFill>
            </a:rPr>
            <a:t>Synthetic customer data</a:t>
          </a:r>
        </a:p>
      </dgm:t>
    </dgm:pt>
    <dgm:pt modelId="{8073EABD-67A8-974D-A04B-FB71FAEFCBEB}" type="parTrans" cxnId="{C10E81DB-219F-CE48-BD10-E65CA9F349F9}">
      <dgm:prSet/>
      <dgm:spPr/>
      <dgm:t>
        <a:bodyPr/>
        <a:lstStyle/>
        <a:p>
          <a:endParaRPr lang="en-US"/>
        </a:p>
      </dgm:t>
    </dgm:pt>
    <dgm:pt modelId="{09FC89CB-AF06-EE46-9129-F8D27506684B}" type="sibTrans" cxnId="{C10E81DB-219F-CE48-BD10-E65CA9F349F9}">
      <dgm:prSet/>
      <dgm:spPr/>
      <dgm:t>
        <a:bodyPr/>
        <a:lstStyle/>
        <a:p>
          <a:endParaRPr lang="en-US"/>
        </a:p>
      </dgm:t>
    </dgm:pt>
    <dgm:pt modelId="{3AF6CE00-B6DC-EF48-93D0-C48ABFF64A29}">
      <dgm:prSet phldrT="[Text]"/>
      <dgm:spPr>
        <a:ln>
          <a:noFill/>
        </a:ln>
      </dgm:spPr>
      <dgm:t>
        <a:bodyPr/>
        <a:lstStyle/>
        <a:p>
          <a:r>
            <a:rPr lang="en-US">
              <a:solidFill>
                <a:schemeClr val="tx2"/>
              </a:solidFill>
            </a:rPr>
            <a:t>Random assignments of customers to flights</a:t>
          </a:r>
        </a:p>
      </dgm:t>
    </dgm:pt>
    <dgm:pt modelId="{3F51679E-7F80-9D4D-89C6-4C06C7A249C4}" type="parTrans" cxnId="{474E6056-5F38-754F-BE89-8416EDDF6357}">
      <dgm:prSet/>
      <dgm:spPr/>
      <dgm:t>
        <a:bodyPr/>
        <a:lstStyle/>
        <a:p>
          <a:endParaRPr lang="en-US"/>
        </a:p>
      </dgm:t>
    </dgm:pt>
    <dgm:pt modelId="{9AF449B1-9BED-4F4D-A8D9-F78588AF0073}" type="sibTrans" cxnId="{474E6056-5F38-754F-BE89-8416EDDF6357}">
      <dgm:prSet/>
      <dgm:spPr/>
      <dgm:t>
        <a:bodyPr/>
        <a:lstStyle/>
        <a:p>
          <a:endParaRPr lang="en-US"/>
        </a:p>
      </dgm:t>
    </dgm:pt>
    <dgm:pt modelId="{FDA4589D-B3AF-3D43-8AAA-FD97700F5F32}">
      <dgm:prSet phldrT="[Text]"/>
      <dgm:spPr>
        <a:ln>
          <a:noFill/>
        </a:ln>
      </dgm:spPr>
      <dgm:t>
        <a:bodyPr/>
        <a:lstStyle/>
        <a:p>
          <a:r>
            <a:rPr lang="en-US">
              <a:solidFill>
                <a:schemeClr val="tx2"/>
              </a:solidFill>
            </a:rPr>
            <a:t>Synthetic hotels data based on United's Hotel Partners</a:t>
          </a:r>
        </a:p>
      </dgm:t>
    </dgm:pt>
    <dgm:pt modelId="{02A922CC-A12E-6240-A4D7-DAFD914DB834}" type="parTrans" cxnId="{B075A938-FECD-8A48-84A4-5D9ACB17FB9F}">
      <dgm:prSet/>
      <dgm:spPr/>
      <dgm:t>
        <a:bodyPr/>
        <a:lstStyle/>
        <a:p>
          <a:endParaRPr lang="en-US"/>
        </a:p>
      </dgm:t>
    </dgm:pt>
    <dgm:pt modelId="{F13E34B0-3828-704D-B63F-E5D91E8740E9}" type="sibTrans" cxnId="{B075A938-FECD-8A48-84A4-5D9ACB17FB9F}">
      <dgm:prSet/>
      <dgm:spPr/>
      <dgm:t>
        <a:bodyPr/>
        <a:lstStyle/>
        <a:p>
          <a:endParaRPr lang="en-US"/>
        </a:p>
      </dgm:t>
    </dgm:pt>
    <dgm:pt modelId="{AFAE3D88-56B2-A146-91BE-BE447C287E9D}">
      <dgm:prSet phldrT="[Text]"/>
      <dgm:spPr>
        <a:ln>
          <a:noFill/>
        </a:ln>
      </dgm:spPr>
      <dgm:t>
        <a:bodyPr/>
        <a:lstStyle/>
        <a:p>
          <a:r>
            <a:rPr lang="en-US">
              <a:solidFill>
                <a:schemeClr val="tx2"/>
              </a:solidFill>
            </a:rPr>
            <a:t>Scraped United lounge data</a:t>
          </a:r>
        </a:p>
      </dgm:t>
    </dgm:pt>
    <dgm:pt modelId="{FFBB2D8F-9926-A444-AEF3-2B0E6D578CBF}" type="parTrans" cxnId="{F949D91E-BC4E-194B-BB85-C0413510650C}">
      <dgm:prSet/>
      <dgm:spPr/>
      <dgm:t>
        <a:bodyPr/>
        <a:lstStyle/>
        <a:p>
          <a:endParaRPr lang="en-US"/>
        </a:p>
      </dgm:t>
    </dgm:pt>
    <dgm:pt modelId="{2D939BFA-8B57-3D4D-A8A8-66B5B7DE6612}" type="sibTrans" cxnId="{F949D91E-BC4E-194B-BB85-C0413510650C}">
      <dgm:prSet/>
      <dgm:spPr/>
      <dgm:t>
        <a:bodyPr/>
        <a:lstStyle/>
        <a:p>
          <a:endParaRPr lang="en-US"/>
        </a:p>
      </dgm:t>
    </dgm:pt>
    <dgm:pt modelId="{5D913681-BDD4-6648-9266-6B6F716626DF}">
      <dgm:prSet phldrT="[Text]"/>
      <dgm:spPr>
        <a:ln>
          <a:noFill/>
        </a:ln>
      </dgm:spPr>
      <dgm:t>
        <a:bodyPr/>
        <a:lstStyle/>
        <a:p>
          <a:r>
            <a:rPr lang="en-US">
              <a:solidFill>
                <a:schemeClr val="tx2"/>
              </a:solidFill>
            </a:rPr>
            <a:t>Scraped Priority Pass lounge data</a:t>
          </a:r>
        </a:p>
      </dgm:t>
    </dgm:pt>
    <dgm:pt modelId="{93EB978B-E976-6345-B879-0CB4E25ECED6}" type="parTrans" cxnId="{90DD4CF3-BC41-6F45-9FAA-97A74004F702}">
      <dgm:prSet/>
      <dgm:spPr/>
      <dgm:t>
        <a:bodyPr/>
        <a:lstStyle/>
        <a:p>
          <a:endParaRPr lang="en-US"/>
        </a:p>
      </dgm:t>
    </dgm:pt>
    <dgm:pt modelId="{1434763A-3C3F-8143-81E5-7550145806E6}" type="sibTrans" cxnId="{90DD4CF3-BC41-6F45-9FAA-97A74004F702}">
      <dgm:prSet/>
      <dgm:spPr/>
      <dgm:t>
        <a:bodyPr/>
        <a:lstStyle/>
        <a:p>
          <a:endParaRPr lang="en-US"/>
        </a:p>
      </dgm:t>
    </dgm:pt>
    <dgm:pt modelId="{100EBCBF-1022-9449-A7E4-1AC91CC03670}">
      <dgm:prSet phldrT="[Text]"/>
      <dgm:spPr>
        <a:ln>
          <a:noFill/>
        </a:ln>
      </dgm:spPr>
      <dgm:t>
        <a:bodyPr/>
        <a:lstStyle/>
        <a:p>
          <a:r>
            <a:rPr lang="en-US" b="0">
              <a:solidFill>
                <a:schemeClr val="tx2"/>
              </a:solidFill>
            </a:rPr>
            <a:t>Contract of Carriage</a:t>
          </a:r>
        </a:p>
      </dgm:t>
    </dgm:pt>
    <dgm:pt modelId="{1DBD8153-EF7A-F44C-A25B-2C28A21C51AF}" type="parTrans" cxnId="{0789F63D-CFE2-0540-B487-4C077789704E}">
      <dgm:prSet/>
      <dgm:spPr/>
      <dgm:t>
        <a:bodyPr/>
        <a:lstStyle/>
        <a:p>
          <a:endParaRPr lang="en-US"/>
        </a:p>
      </dgm:t>
    </dgm:pt>
    <dgm:pt modelId="{F58F4408-D00E-3F4D-8688-2B8966E77D37}" type="sibTrans" cxnId="{0789F63D-CFE2-0540-B487-4C077789704E}">
      <dgm:prSet/>
      <dgm:spPr/>
      <dgm:t>
        <a:bodyPr/>
        <a:lstStyle/>
        <a:p>
          <a:endParaRPr lang="en-US"/>
        </a:p>
      </dgm:t>
    </dgm:pt>
    <dgm:pt modelId="{F3147DE3-1B6C-5D41-B69A-A063F2D1C10F}">
      <dgm:prSet phldrT="[Text]"/>
      <dgm:spPr>
        <a:ln>
          <a:noFill/>
        </a:ln>
      </dgm:spPr>
      <dgm:t>
        <a:bodyPr/>
        <a:lstStyle/>
        <a:p>
          <a:r>
            <a:rPr lang="en-US" b="0">
              <a:solidFill>
                <a:schemeClr val="tx2"/>
              </a:solidFill>
            </a:rPr>
            <a:t>Mileage Plus Rules</a:t>
          </a:r>
        </a:p>
      </dgm:t>
    </dgm:pt>
    <dgm:pt modelId="{59A1B991-CD14-504B-8DCA-E85C36B25731}" type="parTrans" cxnId="{B54EABCB-E98C-E546-8052-9E92A87B4510}">
      <dgm:prSet/>
      <dgm:spPr/>
      <dgm:t>
        <a:bodyPr/>
        <a:lstStyle/>
        <a:p>
          <a:endParaRPr lang="en-US"/>
        </a:p>
      </dgm:t>
    </dgm:pt>
    <dgm:pt modelId="{C0119428-9EEB-6949-895C-E3CEB37A2FC1}" type="sibTrans" cxnId="{B54EABCB-E98C-E546-8052-9E92A87B4510}">
      <dgm:prSet/>
      <dgm:spPr/>
      <dgm:t>
        <a:bodyPr/>
        <a:lstStyle/>
        <a:p>
          <a:endParaRPr lang="en-US"/>
        </a:p>
      </dgm:t>
    </dgm:pt>
    <dgm:pt modelId="{9A57189F-80B9-1944-AE39-52F26D488EE9}">
      <dgm:prSet/>
      <dgm:spPr>
        <a:ln>
          <a:noFill/>
        </a:ln>
      </dgm:spPr>
      <dgm:t>
        <a:bodyPr/>
        <a:lstStyle/>
        <a:p>
          <a:r>
            <a:rPr lang="en-US" b="0">
              <a:solidFill>
                <a:schemeClr val="tx2"/>
              </a:solidFill>
            </a:rPr>
            <a:t>Lounge Terms and Conditions</a:t>
          </a:r>
        </a:p>
      </dgm:t>
    </dgm:pt>
    <dgm:pt modelId="{FBE9DCED-3A7B-4E4D-BF52-447439C62225}" type="parTrans" cxnId="{E131A128-279C-C849-A6A0-4626979F25BF}">
      <dgm:prSet/>
      <dgm:spPr/>
      <dgm:t>
        <a:bodyPr/>
        <a:lstStyle/>
        <a:p>
          <a:endParaRPr lang="en-US"/>
        </a:p>
      </dgm:t>
    </dgm:pt>
    <dgm:pt modelId="{F357B87E-9515-774F-8859-512E10DCF652}" type="sibTrans" cxnId="{E131A128-279C-C849-A6A0-4626979F25BF}">
      <dgm:prSet/>
      <dgm:spPr/>
      <dgm:t>
        <a:bodyPr/>
        <a:lstStyle/>
        <a:p>
          <a:endParaRPr lang="en-US"/>
        </a:p>
      </dgm:t>
    </dgm:pt>
    <dgm:pt modelId="{599CA3EF-83E7-1543-9134-C5ED69529BBB}" type="pres">
      <dgm:prSet presAssocID="{340E69DA-33D7-2B44-88BB-3DAFF3392CEF}" presName="linear" presStyleCnt="0">
        <dgm:presLayoutVars>
          <dgm:dir/>
          <dgm:animLvl val="lvl"/>
          <dgm:resizeHandles val="exact"/>
        </dgm:presLayoutVars>
      </dgm:prSet>
      <dgm:spPr/>
    </dgm:pt>
    <dgm:pt modelId="{36A1B89D-4CA5-AF42-8D5C-367FA87F64DE}" type="pres">
      <dgm:prSet presAssocID="{AE809245-D4BE-D843-9508-613F36333DC1}" presName="parentLin" presStyleCnt="0"/>
      <dgm:spPr/>
    </dgm:pt>
    <dgm:pt modelId="{33612E36-FBC9-354A-BB43-569E9207A0D7}" type="pres">
      <dgm:prSet presAssocID="{AE809245-D4BE-D843-9508-613F36333DC1}" presName="parentLeftMargin" presStyleLbl="node1" presStyleIdx="0" presStyleCnt="3"/>
      <dgm:spPr/>
    </dgm:pt>
    <dgm:pt modelId="{7613E072-4DA3-E145-8002-E7A7CEB8B00F}" type="pres">
      <dgm:prSet presAssocID="{AE809245-D4BE-D843-9508-613F36333DC1}" presName="parentText" presStyleLbl="node1" presStyleIdx="0" presStyleCnt="3" custScaleX="142857">
        <dgm:presLayoutVars>
          <dgm:chMax val="0"/>
          <dgm:bulletEnabled val="1"/>
        </dgm:presLayoutVars>
      </dgm:prSet>
      <dgm:spPr/>
    </dgm:pt>
    <dgm:pt modelId="{C03A1050-4C6C-5F45-9962-DED0E291D709}" type="pres">
      <dgm:prSet presAssocID="{AE809245-D4BE-D843-9508-613F36333DC1}" presName="negativeSpace" presStyleCnt="0"/>
      <dgm:spPr/>
    </dgm:pt>
    <dgm:pt modelId="{5D7A6A11-D612-DD4A-B107-9BC9E0ACC7F2}" type="pres">
      <dgm:prSet presAssocID="{AE809245-D4BE-D843-9508-613F36333DC1}" presName="childText" presStyleLbl="conFgAcc1" presStyleIdx="0" presStyleCnt="3">
        <dgm:presLayoutVars>
          <dgm:bulletEnabled val="1"/>
        </dgm:presLayoutVars>
      </dgm:prSet>
      <dgm:spPr/>
    </dgm:pt>
    <dgm:pt modelId="{9B495677-132E-6442-B9B3-AD0EC1009DFF}" type="pres">
      <dgm:prSet presAssocID="{C8A04D6E-43ED-5449-995E-85C32315A8BA}" presName="spaceBetweenRectangles" presStyleCnt="0"/>
      <dgm:spPr/>
    </dgm:pt>
    <dgm:pt modelId="{1B50244C-7364-1C4D-BB87-4F4C773471CC}" type="pres">
      <dgm:prSet presAssocID="{4AC65B62-B738-B24C-9217-D3C809BD0CAC}" presName="parentLin" presStyleCnt="0"/>
      <dgm:spPr/>
    </dgm:pt>
    <dgm:pt modelId="{B619C282-9A9A-2C44-8D6C-FE9DDAFBAE05}" type="pres">
      <dgm:prSet presAssocID="{4AC65B62-B738-B24C-9217-D3C809BD0CAC}" presName="parentLeftMargin" presStyleLbl="node1" presStyleIdx="0" presStyleCnt="3"/>
      <dgm:spPr/>
    </dgm:pt>
    <dgm:pt modelId="{DB2A5E62-3D97-3B43-9D21-9F1B6317AB2C}" type="pres">
      <dgm:prSet presAssocID="{4AC65B62-B738-B24C-9217-D3C809BD0CAC}" presName="parentText" presStyleLbl="node1" presStyleIdx="1" presStyleCnt="3" custScaleX="142857">
        <dgm:presLayoutVars>
          <dgm:chMax val="0"/>
          <dgm:bulletEnabled val="1"/>
        </dgm:presLayoutVars>
      </dgm:prSet>
      <dgm:spPr/>
    </dgm:pt>
    <dgm:pt modelId="{7CF0EC83-BE3F-8E48-8219-7BB493987A3F}" type="pres">
      <dgm:prSet presAssocID="{4AC65B62-B738-B24C-9217-D3C809BD0CAC}" presName="negativeSpace" presStyleCnt="0"/>
      <dgm:spPr/>
    </dgm:pt>
    <dgm:pt modelId="{4A046744-569F-ED43-8899-4B200A6ADE96}" type="pres">
      <dgm:prSet presAssocID="{4AC65B62-B738-B24C-9217-D3C809BD0CAC}" presName="childText" presStyleLbl="conFgAcc1" presStyleIdx="1" presStyleCnt="3">
        <dgm:presLayoutVars>
          <dgm:bulletEnabled val="1"/>
        </dgm:presLayoutVars>
      </dgm:prSet>
      <dgm:spPr/>
    </dgm:pt>
    <dgm:pt modelId="{85D6D081-6008-D748-BD1F-6CF7EA2E65C8}" type="pres">
      <dgm:prSet presAssocID="{AB735B64-7D9F-7E4E-9299-8B239D7BB0A6}" presName="spaceBetweenRectangles" presStyleCnt="0"/>
      <dgm:spPr/>
    </dgm:pt>
    <dgm:pt modelId="{6C288FEC-B96E-024A-BAD6-FD095D320377}" type="pres">
      <dgm:prSet presAssocID="{229D651B-0808-5A42-9C79-E3BC575CB466}" presName="parentLin" presStyleCnt="0"/>
      <dgm:spPr/>
    </dgm:pt>
    <dgm:pt modelId="{66C41CA7-1485-8C40-B788-129F720087F8}" type="pres">
      <dgm:prSet presAssocID="{229D651B-0808-5A42-9C79-E3BC575CB466}" presName="parentLeftMargin" presStyleLbl="node1" presStyleIdx="1" presStyleCnt="3"/>
      <dgm:spPr/>
    </dgm:pt>
    <dgm:pt modelId="{E5B9EF2E-5C16-3347-BF8A-0C1D80466973}" type="pres">
      <dgm:prSet presAssocID="{229D651B-0808-5A42-9C79-E3BC575CB466}" presName="parentText" presStyleLbl="node1" presStyleIdx="2" presStyleCnt="3" custScaleX="142857">
        <dgm:presLayoutVars>
          <dgm:chMax val="0"/>
          <dgm:bulletEnabled val="1"/>
        </dgm:presLayoutVars>
      </dgm:prSet>
      <dgm:spPr/>
    </dgm:pt>
    <dgm:pt modelId="{9C16BCEE-78B2-974C-82F4-62DD0CBBE828}" type="pres">
      <dgm:prSet presAssocID="{229D651B-0808-5A42-9C79-E3BC575CB466}" presName="negativeSpace" presStyleCnt="0"/>
      <dgm:spPr/>
    </dgm:pt>
    <dgm:pt modelId="{34638715-F0F7-C84B-B525-524E0483E755}" type="pres">
      <dgm:prSet presAssocID="{229D651B-0808-5A42-9C79-E3BC575CB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949D91E-BC4E-194B-BB85-C0413510650C}" srcId="{4AC65B62-B738-B24C-9217-D3C809BD0CAC}" destId="{AFAE3D88-56B2-A146-91BE-BE447C287E9D}" srcOrd="1" destOrd="0" parTransId="{FFBB2D8F-9926-A444-AEF3-2B0E6D578CBF}" sibTransId="{2D939BFA-8B57-3D4D-A8A8-66B5B7DE6612}"/>
    <dgm:cxn modelId="{F5146721-1F1F-7A45-890F-81D0B3D5F285}" srcId="{340E69DA-33D7-2B44-88BB-3DAFF3392CEF}" destId="{4AC65B62-B738-B24C-9217-D3C809BD0CAC}" srcOrd="1" destOrd="0" parTransId="{D7C4A6C6-DFF3-4B48-84DE-AB46FF02FF89}" sibTransId="{AB735B64-7D9F-7E4E-9299-8B239D7BB0A6}"/>
    <dgm:cxn modelId="{7119AD26-8658-F749-87A3-13636C1A66B8}" type="presOf" srcId="{340E69DA-33D7-2B44-88BB-3DAFF3392CEF}" destId="{599CA3EF-83E7-1543-9134-C5ED69529BBB}" srcOrd="0" destOrd="0" presId="urn:microsoft.com/office/officeart/2005/8/layout/list1"/>
    <dgm:cxn modelId="{E131A128-279C-C849-A6A0-4626979F25BF}" srcId="{229D651B-0808-5A42-9C79-E3BC575CB466}" destId="{9A57189F-80B9-1944-AE39-52F26D488EE9}" srcOrd="2" destOrd="0" parTransId="{FBE9DCED-3A7B-4E4D-BF52-447439C62225}" sibTransId="{F357B87E-9515-774F-8859-512E10DCF652}"/>
    <dgm:cxn modelId="{E2743629-33D2-7F41-B9E2-CA9A4CC15BCC}" type="presOf" srcId="{229D651B-0808-5A42-9C79-E3BC575CB466}" destId="{66C41CA7-1485-8C40-B788-129F720087F8}" srcOrd="0" destOrd="0" presId="urn:microsoft.com/office/officeart/2005/8/layout/list1"/>
    <dgm:cxn modelId="{21CC602C-6B77-FB47-A4C9-06D4254F2267}" type="presOf" srcId="{AE809245-D4BE-D843-9508-613F36333DC1}" destId="{33612E36-FBC9-354A-BB43-569E9207A0D7}" srcOrd="0" destOrd="0" presId="urn:microsoft.com/office/officeart/2005/8/layout/list1"/>
    <dgm:cxn modelId="{A9634338-B59D-194A-AA2E-ED875FD80826}" srcId="{340E69DA-33D7-2B44-88BB-3DAFF3392CEF}" destId="{229D651B-0808-5A42-9C79-E3BC575CB466}" srcOrd="2" destOrd="0" parTransId="{8C766EFE-E5FF-7A4E-BEF1-1E86DC2DF4AD}" sibTransId="{A6CB1649-D4A1-3943-823B-E2791566C25F}"/>
    <dgm:cxn modelId="{B075A938-FECD-8A48-84A4-5D9ACB17FB9F}" srcId="{4AC65B62-B738-B24C-9217-D3C809BD0CAC}" destId="{FDA4589D-B3AF-3D43-8AAA-FD97700F5F32}" srcOrd="0" destOrd="0" parTransId="{02A922CC-A12E-6240-A4D7-DAFD914DB834}" sibTransId="{F13E34B0-3828-704D-B63F-E5D91E8740E9}"/>
    <dgm:cxn modelId="{F587363B-D128-BA47-B116-7040BF0393BF}" type="presOf" srcId="{4AC65B62-B738-B24C-9217-D3C809BD0CAC}" destId="{B619C282-9A9A-2C44-8D6C-FE9DDAFBAE05}" srcOrd="0" destOrd="0" presId="urn:microsoft.com/office/officeart/2005/8/layout/list1"/>
    <dgm:cxn modelId="{0789F63D-CFE2-0540-B487-4C077789704E}" srcId="{229D651B-0808-5A42-9C79-E3BC575CB466}" destId="{100EBCBF-1022-9449-A7E4-1AC91CC03670}" srcOrd="0" destOrd="0" parTransId="{1DBD8153-EF7A-F44C-A25B-2C28A21C51AF}" sibTransId="{F58F4408-D00E-3F4D-8688-2B8966E77D37}"/>
    <dgm:cxn modelId="{9AA91F41-BA1F-0C42-B8EC-DB1849F3DE6F}" type="presOf" srcId="{FDA4589D-B3AF-3D43-8AAA-FD97700F5F32}" destId="{4A046744-569F-ED43-8899-4B200A6ADE96}" srcOrd="0" destOrd="0" presId="urn:microsoft.com/office/officeart/2005/8/layout/list1"/>
    <dgm:cxn modelId="{5576D941-BF9D-5B4E-B4BC-E429A30BCA2E}" srcId="{340E69DA-33D7-2B44-88BB-3DAFF3392CEF}" destId="{AE809245-D4BE-D843-9508-613F36333DC1}" srcOrd="0" destOrd="0" parTransId="{F26D4B95-D0B0-DC44-8AD8-A67B3CFD38A3}" sibTransId="{C8A04D6E-43ED-5449-995E-85C32315A8BA}"/>
    <dgm:cxn modelId="{474E6056-5F38-754F-BE89-8416EDDF6357}" srcId="{AE809245-D4BE-D843-9508-613F36333DC1}" destId="{3AF6CE00-B6DC-EF48-93D0-C48ABFF64A29}" srcOrd="2" destOrd="0" parTransId="{3F51679E-7F80-9D4D-89C6-4C06C7A249C4}" sibTransId="{9AF449B1-9BED-4F4D-A8D9-F78588AF0073}"/>
    <dgm:cxn modelId="{D3F54F5F-4720-A841-8BCF-98DF78F2F68F}" type="presOf" srcId="{229D651B-0808-5A42-9C79-E3BC575CB466}" destId="{E5B9EF2E-5C16-3347-BF8A-0C1D80466973}" srcOrd="1" destOrd="0" presId="urn:microsoft.com/office/officeart/2005/8/layout/list1"/>
    <dgm:cxn modelId="{DC5D2987-3AC9-764D-B182-068EC9FA09CF}" type="presOf" srcId="{8EF01726-11D5-EC43-97B8-6CA3F2A30800}" destId="{5D7A6A11-D612-DD4A-B107-9BC9E0ACC7F2}" srcOrd="0" destOrd="1" presId="urn:microsoft.com/office/officeart/2005/8/layout/list1"/>
    <dgm:cxn modelId="{B21E598D-E99F-9141-AD75-B3C2AE7F7720}" type="presOf" srcId="{5D913681-BDD4-6648-9266-6B6F716626DF}" destId="{4A046744-569F-ED43-8899-4B200A6ADE96}" srcOrd="0" destOrd="2" presId="urn:microsoft.com/office/officeart/2005/8/layout/list1"/>
    <dgm:cxn modelId="{39C99D95-7E6E-7B40-9D98-E22CC161D5B2}" srcId="{AE809245-D4BE-D843-9508-613F36333DC1}" destId="{B82B7798-5681-7A40-84EC-40A2B8F36F13}" srcOrd="0" destOrd="0" parTransId="{51484294-57D9-8D48-952D-962CD8580837}" sibTransId="{7B7E9517-F372-B349-A9BB-8124C4B33F80}"/>
    <dgm:cxn modelId="{2C1DC3B0-1901-DD48-AC8E-BB6B8737BD7C}" type="presOf" srcId="{3AF6CE00-B6DC-EF48-93D0-C48ABFF64A29}" destId="{5D7A6A11-D612-DD4A-B107-9BC9E0ACC7F2}" srcOrd="0" destOrd="2" presId="urn:microsoft.com/office/officeart/2005/8/layout/list1"/>
    <dgm:cxn modelId="{45DD06B9-1DE4-3E43-BAD1-F421B0921DA8}" type="presOf" srcId="{F3147DE3-1B6C-5D41-B69A-A063F2D1C10F}" destId="{34638715-F0F7-C84B-B525-524E0483E755}" srcOrd="0" destOrd="1" presId="urn:microsoft.com/office/officeart/2005/8/layout/list1"/>
    <dgm:cxn modelId="{20A5D9B9-E71D-DE45-ACD1-89A41179E638}" type="presOf" srcId="{AFAE3D88-56B2-A146-91BE-BE447C287E9D}" destId="{4A046744-569F-ED43-8899-4B200A6ADE96}" srcOrd="0" destOrd="1" presId="urn:microsoft.com/office/officeart/2005/8/layout/list1"/>
    <dgm:cxn modelId="{B54EABCB-E98C-E546-8052-9E92A87B4510}" srcId="{229D651B-0808-5A42-9C79-E3BC575CB466}" destId="{F3147DE3-1B6C-5D41-B69A-A063F2D1C10F}" srcOrd="1" destOrd="0" parTransId="{59A1B991-CD14-504B-8DCA-E85C36B25731}" sibTransId="{C0119428-9EEB-6949-895C-E3CEB37A2FC1}"/>
    <dgm:cxn modelId="{9054C9D2-DD0A-9F44-9323-2700818D2937}" type="presOf" srcId="{4AC65B62-B738-B24C-9217-D3C809BD0CAC}" destId="{DB2A5E62-3D97-3B43-9D21-9F1B6317AB2C}" srcOrd="1" destOrd="0" presId="urn:microsoft.com/office/officeart/2005/8/layout/list1"/>
    <dgm:cxn modelId="{C10E81DB-219F-CE48-BD10-E65CA9F349F9}" srcId="{AE809245-D4BE-D843-9508-613F36333DC1}" destId="{8EF01726-11D5-EC43-97B8-6CA3F2A30800}" srcOrd="1" destOrd="0" parTransId="{8073EABD-67A8-974D-A04B-FB71FAEFCBEB}" sibTransId="{09FC89CB-AF06-EE46-9129-F8D27506684B}"/>
    <dgm:cxn modelId="{A96A35DC-1728-2E4A-BC8B-49848F6A5598}" type="presOf" srcId="{B82B7798-5681-7A40-84EC-40A2B8F36F13}" destId="{5D7A6A11-D612-DD4A-B107-9BC9E0ACC7F2}" srcOrd="0" destOrd="0" presId="urn:microsoft.com/office/officeart/2005/8/layout/list1"/>
    <dgm:cxn modelId="{90DD4CF3-BC41-6F45-9FAA-97A74004F702}" srcId="{4AC65B62-B738-B24C-9217-D3C809BD0CAC}" destId="{5D913681-BDD4-6648-9266-6B6F716626DF}" srcOrd="2" destOrd="0" parTransId="{93EB978B-E976-6345-B879-0CB4E25ECED6}" sibTransId="{1434763A-3C3F-8143-81E5-7550145806E6}"/>
    <dgm:cxn modelId="{22D5ACF6-F9ED-1342-99B4-B39610879BC2}" type="presOf" srcId="{AE809245-D4BE-D843-9508-613F36333DC1}" destId="{7613E072-4DA3-E145-8002-E7A7CEB8B00F}" srcOrd="1" destOrd="0" presId="urn:microsoft.com/office/officeart/2005/8/layout/list1"/>
    <dgm:cxn modelId="{449F68FA-1ECF-F841-85FB-C362B006E44E}" type="presOf" srcId="{100EBCBF-1022-9449-A7E4-1AC91CC03670}" destId="{34638715-F0F7-C84B-B525-524E0483E755}" srcOrd="0" destOrd="0" presId="urn:microsoft.com/office/officeart/2005/8/layout/list1"/>
    <dgm:cxn modelId="{DBF86FFA-11A3-8744-93D4-50E2151A8911}" type="presOf" srcId="{9A57189F-80B9-1944-AE39-52F26D488EE9}" destId="{34638715-F0F7-C84B-B525-524E0483E755}" srcOrd="0" destOrd="2" presId="urn:microsoft.com/office/officeart/2005/8/layout/list1"/>
    <dgm:cxn modelId="{93B9E1BE-8ABD-5D48-AE61-9F9114819C0A}" type="presParOf" srcId="{599CA3EF-83E7-1543-9134-C5ED69529BBB}" destId="{36A1B89D-4CA5-AF42-8D5C-367FA87F64DE}" srcOrd="0" destOrd="0" presId="urn:microsoft.com/office/officeart/2005/8/layout/list1"/>
    <dgm:cxn modelId="{D516B77E-4C27-A845-82B7-28F9FDA58418}" type="presParOf" srcId="{36A1B89D-4CA5-AF42-8D5C-367FA87F64DE}" destId="{33612E36-FBC9-354A-BB43-569E9207A0D7}" srcOrd="0" destOrd="0" presId="urn:microsoft.com/office/officeart/2005/8/layout/list1"/>
    <dgm:cxn modelId="{C8974CDE-0158-B14D-8009-034A4FCD4E27}" type="presParOf" srcId="{36A1B89D-4CA5-AF42-8D5C-367FA87F64DE}" destId="{7613E072-4DA3-E145-8002-E7A7CEB8B00F}" srcOrd="1" destOrd="0" presId="urn:microsoft.com/office/officeart/2005/8/layout/list1"/>
    <dgm:cxn modelId="{7243CB07-BC62-784B-B810-6EB5B994C961}" type="presParOf" srcId="{599CA3EF-83E7-1543-9134-C5ED69529BBB}" destId="{C03A1050-4C6C-5F45-9962-DED0E291D709}" srcOrd="1" destOrd="0" presId="urn:microsoft.com/office/officeart/2005/8/layout/list1"/>
    <dgm:cxn modelId="{106155D0-8162-CD42-88D0-F5DF5151D36A}" type="presParOf" srcId="{599CA3EF-83E7-1543-9134-C5ED69529BBB}" destId="{5D7A6A11-D612-DD4A-B107-9BC9E0ACC7F2}" srcOrd="2" destOrd="0" presId="urn:microsoft.com/office/officeart/2005/8/layout/list1"/>
    <dgm:cxn modelId="{347B78D2-811B-F743-A0B9-9DE3624560FD}" type="presParOf" srcId="{599CA3EF-83E7-1543-9134-C5ED69529BBB}" destId="{9B495677-132E-6442-B9B3-AD0EC1009DFF}" srcOrd="3" destOrd="0" presId="urn:microsoft.com/office/officeart/2005/8/layout/list1"/>
    <dgm:cxn modelId="{A7DB45A8-A87F-A641-B3B9-4C4D2F521E31}" type="presParOf" srcId="{599CA3EF-83E7-1543-9134-C5ED69529BBB}" destId="{1B50244C-7364-1C4D-BB87-4F4C773471CC}" srcOrd="4" destOrd="0" presId="urn:microsoft.com/office/officeart/2005/8/layout/list1"/>
    <dgm:cxn modelId="{92A21669-5741-CA4E-9423-3CE47124BF77}" type="presParOf" srcId="{1B50244C-7364-1C4D-BB87-4F4C773471CC}" destId="{B619C282-9A9A-2C44-8D6C-FE9DDAFBAE05}" srcOrd="0" destOrd="0" presId="urn:microsoft.com/office/officeart/2005/8/layout/list1"/>
    <dgm:cxn modelId="{97CEAC09-29E0-E444-81E9-FA27C8EE995B}" type="presParOf" srcId="{1B50244C-7364-1C4D-BB87-4F4C773471CC}" destId="{DB2A5E62-3D97-3B43-9D21-9F1B6317AB2C}" srcOrd="1" destOrd="0" presId="urn:microsoft.com/office/officeart/2005/8/layout/list1"/>
    <dgm:cxn modelId="{45E3A7D2-C901-444E-A175-7C9D918BD722}" type="presParOf" srcId="{599CA3EF-83E7-1543-9134-C5ED69529BBB}" destId="{7CF0EC83-BE3F-8E48-8219-7BB493987A3F}" srcOrd="5" destOrd="0" presId="urn:microsoft.com/office/officeart/2005/8/layout/list1"/>
    <dgm:cxn modelId="{A5124674-9C65-2342-B472-3DB7F5B3DABF}" type="presParOf" srcId="{599CA3EF-83E7-1543-9134-C5ED69529BBB}" destId="{4A046744-569F-ED43-8899-4B200A6ADE96}" srcOrd="6" destOrd="0" presId="urn:microsoft.com/office/officeart/2005/8/layout/list1"/>
    <dgm:cxn modelId="{EBAA0A43-A9C2-7A40-9704-7C6F7000791C}" type="presParOf" srcId="{599CA3EF-83E7-1543-9134-C5ED69529BBB}" destId="{85D6D081-6008-D748-BD1F-6CF7EA2E65C8}" srcOrd="7" destOrd="0" presId="urn:microsoft.com/office/officeart/2005/8/layout/list1"/>
    <dgm:cxn modelId="{3A030F8A-6F12-7E4F-964E-8D20ABC0B5E3}" type="presParOf" srcId="{599CA3EF-83E7-1543-9134-C5ED69529BBB}" destId="{6C288FEC-B96E-024A-BAD6-FD095D320377}" srcOrd="8" destOrd="0" presId="urn:microsoft.com/office/officeart/2005/8/layout/list1"/>
    <dgm:cxn modelId="{B8033E01-9410-4A4F-AEC7-25436E7D1FE2}" type="presParOf" srcId="{6C288FEC-B96E-024A-BAD6-FD095D320377}" destId="{66C41CA7-1485-8C40-B788-129F720087F8}" srcOrd="0" destOrd="0" presId="urn:microsoft.com/office/officeart/2005/8/layout/list1"/>
    <dgm:cxn modelId="{A60D0755-713F-D945-86DB-429FBF7E7EF8}" type="presParOf" srcId="{6C288FEC-B96E-024A-BAD6-FD095D320377}" destId="{E5B9EF2E-5C16-3347-BF8A-0C1D80466973}" srcOrd="1" destOrd="0" presId="urn:microsoft.com/office/officeart/2005/8/layout/list1"/>
    <dgm:cxn modelId="{A1B09DA8-3C5C-F347-9C3A-3B6C081CD0BC}" type="presParOf" srcId="{599CA3EF-83E7-1543-9134-C5ED69529BBB}" destId="{9C16BCEE-78B2-974C-82F4-62DD0CBBE828}" srcOrd="9" destOrd="0" presId="urn:microsoft.com/office/officeart/2005/8/layout/list1"/>
    <dgm:cxn modelId="{802081F0-1DDC-EB4C-8BD2-54980EEFD9CF}" type="presParOf" srcId="{599CA3EF-83E7-1543-9134-C5ED69529BBB}" destId="{34638715-F0F7-C84B-B525-524E0483E75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A6A11-D612-DD4A-B107-9BC9E0ACC7F2}">
      <dsp:nvSpPr>
        <dsp:cNvPr id="0" name=""/>
        <dsp:cNvSpPr/>
      </dsp:nvSpPr>
      <dsp:spPr>
        <a:xfrm>
          <a:off x="0" y="344307"/>
          <a:ext cx="10010887" cy="1159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956" tIns="333248" rIns="7769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solidFill>
                <a:schemeClr val="tx2"/>
              </a:solidFill>
            </a:rPr>
            <a:t>Flight data from Aviation Stack API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solidFill>
                <a:schemeClr val="tx2"/>
              </a:solidFill>
            </a:rPr>
            <a:t>Synthetic customer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solidFill>
                <a:schemeClr val="tx2"/>
              </a:solidFill>
            </a:rPr>
            <a:t>Random assignments of customers to flights</a:t>
          </a:r>
        </a:p>
      </dsp:txBody>
      <dsp:txXfrm>
        <a:off x="0" y="344307"/>
        <a:ext cx="10010887" cy="1159199"/>
      </dsp:txXfrm>
    </dsp:sp>
    <dsp:sp modelId="{7613E072-4DA3-E145-8002-E7A7CEB8B00F}">
      <dsp:nvSpPr>
        <dsp:cNvPr id="0" name=""/>
        <dsp:cNvSpPr/>
      </dsp:nvSpPr>
      <dsp:spPr>
        <a:xfrm>
          <a:off x="476592" y="108147"/>
          <a:ext cx="9531840" cy="47232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871" tIns="0" rIns="264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Flight Data</a:t>
          </a:r>
        </a:p>
      </dsp:txBody>
      <dsp:txXfrm>
        <a:off x="499649" y="131204"/>
        <a:ext cx="9485726" cy="426206"/>
      </dsp:txXfrm>
    </dsp:sp>
    <dsp:sp modelId="{4A046744-569F-ED43-8899-4B200A6ADE96}">
      <dsp:nvSpPr>
        <dsp:cNvPr id="0" name=""/>
        <dsp:cNvSpPr/>
      </dsp:nvSpPr>
      <dsp:spPr>
        <a:xfrm>
          <a:off x="0" y="1826067"/>
          <a:ext cx="10010887" cy="1159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956" tIns="333248" rIns="7769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solidFill>
                <a:schemeClr val="tx2"/>
              </a:solidFill>
            </a:rPr>
            <a:t>Synthetic hotels data based on United's Hotel Partners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solidFill>
                <a:schemeClr val="tx2"/>
              </a:solidFill>
            </a:rPr>
            <a:t>Scraped United lounge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solidFill>
                <a:schemeClr val="tx2"/>
              </a:solidFill>
            </a:rPr>
            <a:t>Scraped Priority Pass lounge data</a:t>
          </a:r>
        </a:p>
      </dsp:txBody>
      <dsp:txXfrm>
        <a:off x="0" y="1826067"/>
        <a:ext cx="10010887" cy="1159199"/>
      </dsp:txXfrm>
    </dsp:sp>
    <dsp:sp modelId="{DB2A5E62-3D97-3B43-9D21-9F1B6317AB2C}">
      <dsp:nvSpPr>
        <dsp:cNvPr id="0" name=""/>
        <dsp:cNvSpPr/>
      </dsp:nvSpPr>
      <dsp:spPr>
        <a:xfrm>
          <a:off x="476592" y="1589907"/>
          <a:ext cx="9531840" cy="47232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871" tIns="0" rIns="264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Hotel and Lounge Data</a:t>
          </a:r>
        </a:p>
      </dsp:txBody>
      <dsp:txXfrm>
        <a:off x="499649" y="1612964"/>
        <a:ext cx="9485726" cy="426206"/>
      </dsp:txXfrm>
    </dsp:sp>
    <dsp:sp modelId="{34638715-F0F7-C84B-B525-524E0483E755}">
      <dsp:nvSpPr>
        <dsp:cNvPr id="0" name=""/>
        <dsp:cNvSpPr/>
      </dsp:nvSpPr>
      <dsp:spPr>
        <a:xfrm>
          <a:off x="0" y="3307827"/>
          <a:ext cx="10010887" cy="1159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956" tIns="333248" rIns="7769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>
              <a:solidFill>
                <a:schemeClr val="tx2"/>
              </a:solidFill>
            </a:rPr>
            <a:t>Contract of Carriage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>
              <a:solidFill>
                <a:schemeClr val="tx2"/>
              </a:solidFill>
            </a:rPr>
            <a:t>Mileage Plus Rules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>
              <a:solidFill>
                <a:schemeClr val="tx2"/>
              </a:solidFill>
            </a:rPr>
            <a:t>Lounge Terms and Conditions</a:t>
          </a:r>
        </a:p>
      </dsp:txBody>
      <dsp:txXfrm>
        <a:off x="0" y="3307827"/>
        <a:ext cx="10010887" cy="1159199"/>
      </dsp:txXfrm>
    </dsp:sp>
    <dsp:sp modelId="{E5B9EF2E-5C16-3347-BF8A-0C1D80466973}">
      <dsp:nvSpPr>
        <dsp:cNvPr id="0" name=""/>
        <dsp:cNvSpPr/>
      </dsp:nvSpPr>
      <dsp:spPr>
        <a:xfrm>
          <a:off x="476592" y="3071667"/>
          <a:ext cx="9531840" cy="47232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871" tIns="0" rIns="26487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United Airlines Unstructured Data</a:t>
          </a:r>
        </a:p>
      </dsp:txBody>
      <dsp:txXfrm>
        <a:off x="499649" y="3094724"/>
        <a:ext cx="948572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A629C-1D48-EA44-A09E-D15D1158E62E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D2202-1B3C-BB42-8C32-994FEAA6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8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6B219-4C5F-A5B4-0808-34DFD79E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38CD5-6FC8-9262-E7B1-546CE16B5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ABE0F-D076-93BF-7F48-3B62B7936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36DFD-F72A-213A-9AEF-D8FCFAB50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D2202-1B3C-BB42-8C32-994FEAA67A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4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contextualize the problem we’re trying to solve…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D2202-1B3C-BB42-8C32-994FEAA67A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1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response times can have major impacts on customers and United employees.</a:t>
            </a:r>
            <a:br>
              <a:rPr lang="en-US"/>
            </a:br>
            <a:br>
              <a:rPr lang="en-US"/>
            </a:br>
            <a:r>
              <a:rPr lang="en-US"/>
              <a:t>When Paul’s flight was delayed, he missed his connection and a major life event because he didn’t have the information he needed to make informed choices</a:t>
            </a:r>
          </a:p>
          <a:p>
            <a:endParaRPr lang="en-US"/>
          </a:p>
          <a:p>
            <a:r>
              <a:rPr lang="en-US"/>
              <a:t>When Susana’s flight was cancelled she waited in a line for hours and ultimately lost a day of vacation and paid out-of-pocket</a:t>
            </a:r>
          </a:p>
          <a:p>
            <a:endParaRPr lang="en-US"/>
          </a:p>
          <a:p>
            <a:r>
              <a:rPr lang="en-US"/>
              <a:t>Customer service agents often struggle to resolve flight disruptions efficiently and effectively which has major financial impacts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D2202-1B3C-BB42-8C32-994FEAA67A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51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solution is an AI powered disruption assistant that appears as a chatbot in the United </a:t>
            </a:r>
            <a:r>
              <a:rPr lang="en-US" err="1"/>
              <a:t>Airlies</a:t>
            </a:r>
            <a:r>
              <a:rPr lang="en-US"/>
              <a:t> app when a flight is delayed or cancelled</a:t>
            </a:r>
          </a:p>
          <a:p>
            <a:r>
              <a:rPr lang="en-US"/>
              <a:t>   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D2202-1B3C-BB42-8C32-994FEAA67A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62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data this agent uses is synthesized or collected from several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D2202-1B3C-BB42-8C32-994FEAA67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3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31725-2DC2-6242-F359-51BC41A8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15CC1-D56E-32A6-E25F-955310A55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2B543-76F3-7465-AF52-2DACFFE50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FEC6B-8586-75EB-B969-C81C192DC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D2202-1B3C-BB42-8C32-994FEAA67A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6888785-EC3E-A5BE-D00E-9028277E4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160" y="1153160"/>
            <a:ext cx="6082665" cy="1495794"/>
          </a:xfrm>
        </p:spPr>
        <p:txBody>
          <a:bodyPr wrap="square" anchor="t">
            <a:sp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61206D-C794-1EED-77FD-47B728E621EF}"/>
              </a:ext>
            </a:extLst>
          </p:cNvPr>
          <p:cNvGrpSpPr/>
          <p:nvPr userDrawn="1"/>
        </p:nvGrpSpPr>
        <p:grpSpPr>
          <a:xfrm>
            <a:off x="-210" y="6000968"/>
            <a:ext cx="867102" cy="859405"/>
            <a:chOff x="-210" y="6000968"/>
            <a:chExt cx="867102" cy="85940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5A63A6-CAF7-0CFD-FC87-2334DD16758A}"/>
                </a:ext>
              </a:extLst>
            </p:cNvPr>
            <p:cNvSpPr/>
            <p:nvPr userDrawn="1"/>
          </p:nvSpPr>
          <p:spPr>
            <a:xfrm>
              <a:off x="-3" y="6427626"/>
              <a:ext cx="45201" cy="85186"/>
            </a:xfrm>
            <a:custGeom>
              <a:avLst/>
              <a:gdLst>
                <a:gd name="connsiteX0" fmla="*/ -51 w 37961"/>
                <a:gd name="connsiteY0" fmla="*/ -30 h 71541"/>
                <a:gd name="connsiteX1" fmla="*/ -51 w 37961"/>
                <a:gd name="connsiteY1" fmla="*/ 71512 h 71541"/>
                <a:gd name="connsiteX2" fmla="*/ 37910 w 37961"/>
                <a:gd name="connsiteY2" fmla="*/ 44109 h 7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61" h="71541">
                  <a:moveTo>
                    <a:pt x="-51" y="-30"/>
                  </a:moveTo>
                  <a:lnTo>
                    <a:pt x="-51" y="71512"/>
                  </a:lnTo>
                  <a:cubicBezTo>
                    <a:pt x="13073" y="63043"/>
                    <a:pt x="25744" y="53896"/>
                    <a:pt x="37910" y="44109"/>
                  </a:cubicBezTo>
                  <a:close/>
                </a:path>
              </a:pathLst>
            </a:custGeom>
            <a:solidFill>
              <a:schemeClr val="bg1"/>
            </a:solidFill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A8D23E0-204A-55E6-D958-FC453A85EE76}"/>
                </a:ext>
              </a:extLst>
            </p:cNvPr>
            <p:cNvSpPr/>
            <p:nvPr userDrawn="1"/>
          </p:nvSpPr>
          <p:spPr>
            <a:xfrm>
              <a:off x="-3" y="6000968"/>
              <a:ext cx="866895" cy="859405"/>
            </a:xfrm>
            <a:custGeom>
              <a:avLst/>
              <a:gdLst>
                <a:gd name="connsiteX0" fmla="*/ 184096 w 728037"/>
                <a:gd name="connsiteY0" fmla="*/ -30 h 721747"/>
                <a:gd name="connsiteX1" fmla="*/ 384 w 728037"/>
                <a:gd name="connsiteY1" fmla="*/ 31969 h 721747"/>
                <a:gd name="connsiteX2" fmla="*/ 384 w 728037"/>
                <a:gd name="connsiteY2" fmla="*/ 31969 h 721747"/>
                <a:gd name="connsiteX3" fmla="*/ 384 w 728037"/>
                <a:gd name="connsiteY3" fmla="*/ 53908 h 721747"/>
                <a:gd name="connsiteX4" fmla="*/ 18755 w 728037"/>
                <a:gd name="connsiteY4" fmla="*/ 48532 h 721747"/>
                <a:gd name="connsiteX5" fmla="*/ 32077 w 728037"/>
                <a:gd name="connsiteY5" fmla="*/ 45930 h 721747"/>
                <a:gd name="connsiteX6" fmla="*/ 36778 w 728037"/>
                <a:gd name="connsiteY6" fmla="*/ 45237 h 721747"/>
                <a:gd name="connsiteX7" fmla="*/ 174170 w 728037"/>
                <a:gd name="connsiteY7" fmla="*/ 82872 h 721747"/>
                <a:gd name="connsiteX8" fmla="*/ 174170 w 728037"/>
                <a:gd name="connsiteY8" fmla="*/ 82872 h 721747"/>
                <a:gd name="connsiteX9" fmla="*/ 52624 w 728037"/>
                <a:gd name="connsiteY9" fmla="*/ 425752 h 721747"/>
                <a:gd name="connsiteX10" fmla="*/ 994 w 728037"/>
                <a:gd name="connsiteY10" fmla="*/ 465468 h 721747"/>
                <a:gd name="connsiteX11" fmla="*/ -51 w 728037"/>
                <a:gd name="connsiteY11" fmla="*/ 466162 h 721747"/>
                <a:gd name="connsiteX12" fmla="*/ -51 w 728037"/>
                <a:gd name="connsiteY12" fmla="*/ 502583 h 721747"/>
                <a:gd name="connsiteX13" fmla="*/ 15447 w 728037"/>
                <a:gd name="connsiteY13" fmla="*/ 491570 h 721747"/>
                <a:gd name="connsiteX14" fmla="*/ 71344 w 728037"/>
                <a:gd name="connsiteY14" fmla="*/ 581063 h 721747"/>
                <a:gd name="connsiteX15" fmla="*/ 97464 w 728037"/>
                <a:gd name="connsiteY15" fmla="*/ 563719 h 721747"/>
                <a:gd name="connsiteX16" fmla="*/ 145003 w 728037"/>
                <a:gd name="connsiteY16" fmla="*/ 528599 h 721747"/>
                <a:gd name="connsiteX17" fmla="*/ 147092 w 728037"/>
                <a:gd name="connsiteY17" fmla="*/ 526778 h 721747"/>
                <a:gd name="connsiteX18" fmla="*/ 73956 w 728037"/>
                <a:gd name="connsiteY18" fmla="*/ 443095 h 721747"/>
                <a:gd name="connsiteX19" fmla="*/ 126196 w 728037"/>
                <a:gd name="connsiteY19" fmla="*/ 388030 h 721747"/>
                <a:gd name="connsiteX20" fmla="*/ 216049 w 728037"/>
                <a:gd name="connsiteY20" fmla="*/ 460352 h 721747"/>
                <a:gd name="connsiteX21" fmla="*/ 268289 w 728037"/>
                <a:gd name="connsiteY21" fmla="*/ 395661 h 721747"/>
                <a:gd name="connsiteX22" fmla="*/ 165028 w 728037"/>
                <a:gd name="connsiteY22" fmla="*/ 334092 h 721747"/>
                <a:gd name="connsiteX23" fmla="*/ 194718 w 728037"/>
                <a:gd name="connsiteY23" fmla="*/ 279373 h 721747"/>
                <a:gd name="connsiteX24" fmla="*/ 309211 w 728037"/>
                <a:gd name="connsiteY24" fmla="*/ 327328 h 721747"/>
                <a:gd name="connsiteX25" fmla="*/ 331239 w 728037"/>
                <a:gd name="connsiteY25" fmla="*/ 274430 h 721747"/>
                <a:gd name="connsiteX26" fmla="*/ 333764 w 728037"/>
                <a:gd name="connsiteY26" fmla="*/ 266713 h 721747"/>
                <a:gd name="connsiteX27" fmla="*/ 212044 w 728037"/>
                <a:gd name="connsiteY27" fmla="*/ 231245 h 721747"/>
                <a:gd name="connsiteX28" fmla="*/ 220751 w 728037"/>
                <a:gd name="connsiteY28" fmla="*/ 185198 h 721747"/>
                <a:gd name="connsiteX29" fmla="*/ 346127 w 728037"/>
                <a:gd name="connsiteY29" fmla="*/ 207571 h 721747"/>
                <a:gd name="connsiteX30" fmla="*/ 345431 w 728037"/>
                <a:gd name="connsiteY30" fmla="*/ 159010 h 721747"/>
                <a:gd name="connsiteX31" fmla="*/ 220054 w 728037"/>
                <a:gd name="connsiteY31" fmla="*/ 147043 h 721747"/>
                <a:gd name="connsiteX32" fmla="*/ 211348 w 728037"/>
                <a:gd name="connsiteY32" fmla="*/ 113657 h 721747"/>
                <a:gd name="connsiteX33" fmla="*/ 331848 w 728037"/>
                <a:gd name="connsiteY33" fmla="*/ 115651 h 721747"/>
                <a:gd name="connsiteX34" fmla="*/ 320878 w 728037"/>
                <a:gd name="connsiteY34" fmla="*/ 96226 h 721747"/>
                <a:gd name="connsiteX35" fmla="*/ 310604 w 728037"/>
                <a:gd name="connsiteY35" fmla="*/ 83045 h 721747"/>
                <a:gd name="connsiteX36" fmla="*/ 198201 w 728037"/>
                <a:gd name="connsiteY36" fmla="*/ 88162 h 721747"/>
                <a:gd name="connsiteX37" fmla="*/ 179568 w 728037"/>
                <a:gd name="connsiteY37" fmla="*/ 67350 h 721747"/>
                <a:gd name="connsiteX38" fmla="*/ 281437 w 728037"/>
                <a:gd name="connsiteY38" fmla="*/ 56770 h 721747"/>
                <a:gd name="connsiteX39" fmla="*/ 250528 w 728037"/>
                <a:gd name="connsiteY39" fmla="*/ 39427 h 721747"/>
                <a:gd name="connsiteX40" fmla="*/ 159369 w 728037"/>
                <a:gd name="connsiteY40" fmla="*/ 52868 h 721747"/>
                <a:gd name="connsiteX41" fmla="*/ 136557 w 728037"/>
                <a:gd name="connsiteY41" fmla="*/ 42462 h 721747"/>
                <a:gd name="connsiteX42" fmla="*/ 196982 w 728037"/>
                <a:gd name="connsiteY42" fmla="*/ 28934 h 721747"/>
                <a:gd name="connsiteX43" fmla="*/ 196982 w 728037"/>
                <a:gd name="connsiteY43" fmla="*/ 28934 h 721747"/>
                <a:gd name="connsiteX44" fmla="*/ 113833 w 728037"/>
                <a:gd name="connsiteY44" fmla="*/ 36131 h 721747"/>
                <a:gd name="connsiteX45" fmla="*/ 89802 w 728037"/>
                <a:gd name="connsiteY45" fmla="*/ 32749 h 721747"/>
                <a:gd name="connsiteX46" fmla="*/ 146309 w 728037"/>
                <a:gd name="connsiteY46" fmla="*/ 21216 h 721747"/>
                <a:gd name="connsiteX47" fmla="*/ 336550 w 728037"/>
                <a:gd name="connsiteY47" fmla="*/ 89202 h 721747"/>
                <a:gd name="connsiteX48" fmla="*/ 336550 w 728037"/>
                <a:gd name="connsiteY48" fmla="*/ 89202 h 721747"/>
                <a:gd name="connsiteX49" fmla="*/ 293713 w 728037"/>
                <a:gd name="connsiteY49" fmla="*/ 410923 h 721747"/>
                <a:gd name="connsiteX50" fmla="*/ 217616 w 728037"/>
                <a:gd name="connsiteY50" fmla="*/ 504144 h 721747"/>
                <a:gd name="connsiteX51" fmla="*/ 144045 w 728037"/>
                <a:gd name="connsiteY51" fmla="*/ 570656 h 721747"/>
                <a:gd name="connsiteX52" fmla="*/ 25634 w 728037"/>
                <a:gd name="connsiteY52" fmla="*/ 646187 h 721747"/>
                <a:gd name="connsiteX53" fmla="*/ 123 w 728037"/>
                <a:gd name="connsiteY53" fmla="*/ 658935 h 721747"/>
                <a:gd name="connsiteX54" fmla="*/ 123 w 728037"/>
                <a:gd name="connsiteY54" fmla="*/ 697524 h 721747"/>
                <a:gd name="connsiteX55" fmla="*/ 109827 w 728037"/>
                <a:gd name="connsiteY55" fmla="*/ 634133 h 721747"/>
                <a:gd name="connsiteX56" fmla="*/ 167814 w 728037"/>
                <a:gd name="connsiteY56" fmla="*/ 716168 h 721747"/>
                <a:gd name="connsiteX57" fmla="*/ 257667 w 728037"/>
                <a:gd name="connsiteY57" fmla="*/ 651217 h 721747"/>
                <a:gd name="connsiteX58" fmla="*/ 188014 w 728037"/>
                <a:gd name="connsiteY58" fmla="*/ 573171 h 721747"/>
                <a:gd name="connsiteX59" fmla="*/ 260540 w 728037"/>
                <a:gd name="connsiteY59" fmla="*/ 500069 h 721747"/>
                <a:gd name="connsiteX60" fmla="*/ 340555 w 728037"/>
                <a:gd name="connsiteY60" fmla="*/ 571350 h 721747"/>
                <a:gd name="connsiteX61" fmla="*/ 403069 w 728037"/>
                <a:gd name="connsiteY61" fmla="*/ 490443 h 721747"/>
                <a:gd name="connsiteX62" fmla="*/ 316002 w 728037"/>
                <a:gd name="connsiteY62" fmla="*/ 426793 h 721747"/>
                <a:gd name="connsiteX63" fmla="*/ 357359 w 728037"/>
                <a:gd name="connsiteY63" fmla="*/ 351435 h 721747"/>
                <a:gd name="connsiteX64" fmla="*/ 449911 w 728037"/>
                <a:gd name="connsiteY64" fmla="*/ 406414 h 721747"/>
                <a:gd name="connsiteX65" fmla="*/ 476467 w 728037"/>
                <a:gd name="connsiteY65" fmla="*/ 330363 h 721747"/>
                <a:gd name="connsiteX66" fmla="*/ 381302 w 728037"/>
                <a:gd name="connsiteY66" fmla="*/ 283449 h 721747"/>
                <a:gd name="connsiteX67" fmla="*/ 391228 w 728037"/>
                <a:gd name="connsiteY67" fmla="*/ 219192 h 721747"/>
                <a:gd name="connsiteX68" fmla="*/ 487002 w 728037"/>
                <a:gd name="connsiteY68" fmla="*/ 258301 h 721747"/>
                <a:gd name="connsiteX69" fmla="*/ 482910 w 728037"/>
                <a:gd name="connsiteY69" fmla="*/ 198986 h 721747"/>
                <a:gd name="connsiteX70" fmla="*/ 388007 w 728037"/>
                <a:gd name="connsiteY70" fmla="*/ 166294 h 721747"/>
                <a:gd name="connsiteX71" fmla="*/ 373902 w 728037"/>
                <a:gd name="connsiteY71" fmla="*/ 119814 h 721747"/>
                <a:gd name="connsiteX72" fmla="*/ 466715 w 728037"/>
                <a:gd name="connsiteY72" fmla="*/ 146609 h 721747"/>
                <a:gd name="connsiteX73" fmla="*/ 442772 w 728037"/>
                <a:gd name="connsiteY73" fmla="*/ 108800 h 721747"/>
                <a:gd name="connsiteX74" fmla="*/ 351351 w 728037"/>
                <a:gd name="connsiteY74" fmla="*/ 82005 h 721747"/>
                <a:gd name="connsiteX75" fmla="*/ 328366 w 728037"/>
                <a:gd name="connsiteY75" fmla="*/ 57811 h 721747"/>
                <a:gd name="connsiteX76" fmla="*/ 379474 w 728037"/>
                <a:gd name="connsiteY76" fmla="*/ 67610 h 721747"/>
                <a:gd name="connsiteX77" fmla="*/ 306164 w 728037"/>
                <a:gd name="connsiteY77" fmla="*/ 41161 h 721747"/>
                <a:gd name="connsiteX78" fmla="*/ 289360 w 728037"/>
                <a:gd name="connsiteY78" fmla="*/ 31275 h 721747"/>
                <a:gd name="connsiteX79" fmla="*/ 437374 w 728037"/>
                <a:gd name="connsiteY79" fmla="*/ 89896 h 721747"/>
                <a:gd name="connsiteX80" fmla="*/ 451217 w 728037"/>
                <a:gd name="connsiteY80" fmla="*/ 101776 h 721747"/>
                <a:gd name="connsiteX81" fmla="*/ 465061 w 728037"/>
                <a:gd name="connsiteY81" fmla="*/ 117906 h 721747"/>
                <a:gd name="connsiteX82" fmla="*/ 465061 w 728037"/>
                <a:gd name="connsiteY82" fmla="*/ 117906 h 721747"/>
                <a:gd name="connsiteX83" fmla="*/ 226497 w 728037"/>
                <a:gd name="connsiteY83" fmla="*/ 721631 h 721747"/>
                <a:gd name="connsiteX84" fmla="*/ 319833 w 728037"/>
                <a:gd name="connsiteY84" fmla="*/ 721631 h 721747"/>
                <a:gd name="connsiteX85" fmla="*/ 300765 w 728037"/>
                <a:gd name="connsiteY85" fmla="*/ 700559 h 721747"/>
                <a:gd name="connsiteX86" fmla="*/ 383566 w 728037"/>
                <a:gd name="connsiteY86" fmla="*/ 612628 h 721747"/>
                <a:gd name="connsiteX87" fmla="*/ 446080 w 728037"/>
                <a:gd name="connsiteY87" fmla="*/ 674630 h 721747"/>
                <a:gd name="connsiteX88" fmla="*/ 513383 w 728037"/>
                <a:gd name="connsiteY88" fmla="*/ 586005 h 721747"/>
                <a:gd name="connsiteX89" fmla="*/ 445558 w 728037"/>
                <a:gd name="connsiteY89" fmla="*/ 524349 h 721747"/>
                <a:gd name="connsiteX90" fmla="*/ 490920 w 728037"/>
                <a:gd name="connsiteY90" fmla="*/ 434424 h 721747"/>
                <a:gd name="connsiteX91" fmla="*/ 562576 w 728037"/>
                <a:gd name="connsiteY91" fmla="*/ 493912 h 721747"/>
                <a:gd name="connsiteX92" fmla="*/ 589915 w 728037"/>
                <a:gd name="connsiteY92" fmla="*/ 410316 h 721747"/>
                <a:gd name="connsiteX93" fmla="*/ 516169 w 728037"/>
                <a:gd name="connsiteY93" fmla="*/ 353777 h 721747"/>
                <a:gd name="connsiteX94" fmla="*/ 526008 w 728037"/>
                <a:gd name="connsiteY94" fmla="*/ 277812 h 721747"/>
                <a:gd name="connsiteX95" fmla="*/ 599492 w 728037"/>
                <a:gd name="connsiteY95" fmla="*/ 330363 h 721747"/>
                <a:gd name="connsiteX96" fmla="*/ 593224 w 728037"/>
                <a:gd name="connsiteY96" fmla="*/ 264458 h 721747"/>
                <a:gd name="connsiteX97" fmla="*/ 521654 w 728037"/>
                <a:gd name="connsiteY97" fmla="*/ 215636 h 721747"/>
                <a:gd name="connsiteX98" fmla="*/ 505982 w 728037"/>
                <a:gd name="connsiteY98" fmla="*/ 161525 h 721747"/>
                <a:gd name="connsiteX99" fmla="*/ 505982 w 728037"/>
                <a:gd name="connsiteY99" fmla="*/ 161525 h 721747"/>
                <a:gd name="connsiteX100" fmla="*/ 558223 w 728037"/>
                <a:gd name="connsiteY100" fmla="*/ 194304 h 721747"/>
                <a:gd name="connsiteX101" fmla="*/ 490833 w 728037"/>
                <a:gd name="connsiteY101" fmla="*/ 130827 h 721747"/>
                <a:gd name="connsiteX102" fmla="*/ 476902 w 728037"/>
                <a:gd name="connsiteY102" fmla="*/ 110535 h 721747"/>
                <a:gd name="connsiteX103" fmla="*/ 572066 w 728037"/>
                <a:gd name="connsiteY103" fmla="*/ 193697 h 721747"/>
                <a:gd name="connsiteX104" fmla="*/ 599492 w 728037"/>
                <a:gd name="connsiteY104" fmla="*/ 242952 h 721747"/>
                <a:gd name="connsiteX105" fmla="*/ 604804 w 728037"/>
                <a:gd name="connsiteY105" fmla="*/ 258474 h 721747"/>
                <a:gd name="connsiteX106" fmla="*/ 587390 w 728037"/>
                <a:gd name="connsiteY106" fmla="*/ 495906 h 721747"/>
                <a:gd name="connsiteX107" fmla="*/ 448083 w 728037"/>
                <a:gd name="connsiteY107" fmla="*/ 721371 h 721747"/>
                <a:gd name="connsiteX108" fmla="*/ 559093 w 728037"/>
                <a:gd name="connsiteY108" fmla="*/ 721371 h 721747"/>
                <a:gd name="connsiteX109" fmla="*/ 589480 w 728037"/>
                <a:gd name="connsiteY109" fmla="*/ 674977 h 721747"/>
                <a:gd name="connsiteX110" fmla="*/ 548210 w 728037"/>
                <a:gd name="connsiteY110" fmla="*/ 624334 h 721747"/>
                <a:gd name="connsiteX111" fmla="*/ 596880 w 728037"/>
                <a:gd name="connsiteY111" fmla="*/ 528945 h 721747"/>
                <a:gd name="connsiteX112" fmla="*/ 637279 w 728037"/>
                <a:gd name="connsiteY112" fmla="*/ 579588 h 721747"/>
                <a:gd name="connsiteX113" fmla="*/ 662790 w 728037"/>
                <a:gd name="connsiteY113" fmla="*/ 494779 h 721747"/>
                <a:gd name="connsiteX114" fmla="*/ 624132 w 728037"/>
                <a:gd name="connsiteY114" fmla="*/ 444136 h 721747"/>
                <a:gd name="connsiteX115" fmla="*/ 634319 w 728037"/>
                <a:gd name="connsiteY115" fmla="*/ 363489 h 721747"/>
                <a:gd name="connsiteX116" fmla="*/ 665663 w 728037"/>
                <a:gd name="connsiteY116" fmla="*/ 404506 h 721747"/>
                <a:gd name="connsiteX117" fmla="*/ 665663 w 728037"/>
                <a:gd name="connsiteY117" fmla="*/ 404506 h 721747"/>
                <a:gd name="connsiteX118" fmla="*/ 630837 w 728037"/>
                <a:gd name="connsiteY118" fmla="*/ 301053 h 721747"/>
                <a:gd name="connsiteX119" fmla="*/ 630314 w 728037"/>
                <a:gd name="connsiteY119" fmla="*/ 298017 h 721747"/>
                <a:gd name="connsiteX120" fmla="*/ 618212 w 728037"/>
                <a:gd name="connsiteY120" fmla="*/ 252318 h 721747"/>
                <a:gd name="connsiteX121" fmla="*/ 665402 w 728037"/>
                <a:gd name="connsiteY121" fmla="*/ 341896 h 721747"/>
                <a:gd name="connsiteX122" fmla="*/ 684296 w 728037"/>
                <a:gd name="connsiteY122" fmla="*/ 452894 h 721747"/>
                <a:gd name="connsiteX123" fmla="*/ 591134 w 728037"/>
                <a:gd name="connsiteY123" fmla="*/ 721718 h 721747"/>
                <a:gd name="connsiteX124" fmla="*/ 619083 w 728037"/>
                <a:gd name="connsiteY124" fmla="*/ 721718 h 721747"/>
                <a:gd name="connsiteX125" fmla="*/ 666012 w 728037"/>
                <a:gd name="connsiteY125" fmla="*/ 620432 h 721747"/>
                <a:gd name="connsiteX126" fmla="*/ 677069 w 728037"/>
                <a:gd name="connsiteY126" fmla="*/ 654252 h 721747"/>
                <a:gd name="connsiteX127" fmla="*/ 697007 w 728037"/>
                <a:gd name="connsiteY127" fmla="*/ 550972 h 721747"/>
                <a:gd name="connsiteX128" fmla="*/ 691871 w 728037"/>
                <a:gd name="connsiteY128" fmla="*/ 534322 h 721747"/>
                <a:gd name="connsiteX129" fmla="*/ 700577 w 728037"/>
                <a:gd name="connsiteY129" fmla="*/ 469718 h 721747"/>
                <a:gd name="connsiteX130" fmla="*/ 705540 w 728037"/>
                <a:gd name="connsiteY130" fmla="*/ 541606 h 721747"/>
                <a:gd name="connsiteX131" fmla="*/ 690913 w 728037"/>
                <a:gd name="connsiteY131" fmla="*/ 664745 h 721747"/>
                <a:gd name="connsiteX132" fmla="*/ 673499 w 728037"/>
                <a:gd name="connsiteY132" fmla="*/ 721718 h 721747"/>
                <a:gd name="connsiteX133" fmla="*/ 697530 w 728037"/>
                <a:gd name="connsiteY133" fmla="*/ 721718 h 721747"/>
                <a:gd name="connsiteX134" fmla="*/ 361722 w 728037"/>
                <a:gd name="connsiteY134" fmla="*/ 30152 h 721747"/>
                <a:gd name="connsiteX135" fmla="*/ 184096 w 728037"/>
                <a:gd name="connsiteY135" fmla="*/ -30 h 7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728037" h="721747">
                  <a:moveTo>
                    <a:pt x="184096" y="-30"/>
                  </a:moveTo>
                  <a:cubicBezTo>
                    <a:pt x="121456" y="-90"/>
                    <a:pt x="59286" y="10739"/>
                    <a:pt x="384" y="31969"/>
                  </a:cubicBezTo>
                  <a:lnTo>
                    <a:pt x="384" y="31969"/>
                  </a:lnTo>
                  <a:lnTo>
                    <a:pt x="384" y="53908"/>
                  </a:lnTo>
                  <a:cubicBezTo>
                    <a:pt x="6391" y="51742"/>
                    <a:pt x="12527" y="49947"/>
                    <a:pt x="18755" y="48532"/>
                  </a:cubicBezTo>
                  <a:cubicBezTo>
                    <a:pt x="23225" y="47549"/>
                    <a:pt x="27665" y="46682"/>
                    <a:pt x="32077" y="45930"/>
                  </a:cubicBezTo>
                  <a:lnTo>
                    <a:pt x="36778" y="45237"/>
                  </a:lnTo>
                  <a:cubicBezTo>
                    <a:pt x="94591" y="36565"/>
                    <a:pt x="144306" y="48705"/>
                    <a:pt x="174170" y="82872"/>
                  </a:cubicBezTo>
                  <a:lnTo>
                    <a:pt x="174170" y="82872"/>
                  </a:lnTo>
                  <a:cubicBezTo>
                    <a:pt x="238948" y="157796"/>
                    <a:pt x="184792" y="311199"/>
                    <a:pt x="52624" y="425752"/>
                  </a:cubicBezTo>
                  <a:cubicBezTo>
                    <a:pt x="36234" y="440015"/>
                    <a:pt x="18992" y="453279"/>
                    <a:pt x="994" y="465468"/>
                  </a:cubicBezTo>
                  <a:cubicBezTo>
                    <a:pt x="681" y="465749"/>
                    <a:pt x="329" y="465983"/>
                    <a:pt x="-51" y="466162"/>
                  </a:cubicBezTo>
                  <a:lnTo>
                    <a:pt x="-51" y="502583"/>
                  </a:lnTo>
                  <a:cubicBezTo>
                    <a:pt x="5173" y="499028"/>
                    <a:pt x="10397" y="495386"/>
                    <a:pt x="15447" y="491570"/>
                  </a:cubicBezTo>
                  <a:cubicBezTo>
                    <a:pt x="22673" y="503711"/>
                    <a:pt x="70473" y="579762"/>
                    <a:pt x="71344" y="581063"/>
                  </a:cubicBezTo>
                  <a:cubicBezTo>
                    <a:pt x="74914" y="578808"/>
                    <a:pt x="85187" y="572391"/>
                    <a:pt x="97464" y="563719"/>
                  </a:cubicBezTo>
                  <a:cubicBezTo>
                    <a:pt x="111917" y="553920"/>
                    <a:pt x="129330" y="541693"/>
                    <a:pt x="145003" y="528599"/>
                  </a:cubicBezTo>
                  <a:lnTo>
                    <a:pt x="147092" y="526778"/>
                  </a:lnTo>
                  <a:lnTo>
                    <a:pt x="73956" y="443095"/>
                  </a:lnTo>
                  <a:cubicBezTo>
                    <a:pt x="81357" y="435811"/>
                    <a:pt x="106084" y="411357"/>
                    <a:pt x="126196" y="388030"/>
                  </a:cubicBezTo>
                  <a:cubicBezTo>
                    <a:pt x="130811" y="391585"/>
                    <a:pt x="191670" y="438586"/>
                    <a:pt x="216049" y="460352"/>
                  </a:cubicBezTo>
                  <a:cubicBezTo>
                    <a:pt x="234860" y="439946"/>
                    <a:pt x="252311" y="418336"/>
                    <a:pt x="268289" y="395661"/>
                  </a:cubicBezTo>
                  <a:cubicBezTo>
                    <a:pt x="234769" y="373722"/>
                    <a:pt x="165028" y="334092"/>
                    <a:pt x="165028" y="334092"/>
                  </a:cubicBezTo>
                  <a:cubicBezTo>
                    <a:pt x="176224" y="316582"/>
                    <a:pt x="186146" y="298296"/>
                    <a:pt x="194718" y="279373"/>
                  </a:cubicBezTo>
                  <a:cubicBezTo>
                    <a:pt x="194718" y="279373"/>
                    <a:pt x="276038" y="311025"/>
                    <a:pt x="309211" y="327328"/>
                  </a:cubicBezTo>
                  <a:cubicBezTo>
                    <a:pt x="317770" y="310223"/>
                    <a:pt x="325131" y="292548"/>
                    <a:pt x="331239" y="274430"/>
                  </a:cubicBezTo>
                  <a:cubicBezTo>
                    <a:pt x="332110" y="271829"/>
                    <a:pt x="332980" y="269314"/>
                    <a:pt x="333764" y="266713"/>
                  </a:cubicBezTo>
                  <a:cubicBezTo>
                    <a:pt x="293936" y="252487"/>
                    <a:pt x="253290" y="240644"/>
                    <a:pt x="212044" y="231245"/>
                  </a:cubicBezTo>
                  <a:cubicBezTo>
                    <a:pt x="216379" y="216200"/>
                    <a:pt x="219293" y="200784"/>
                    <a:pt x="220751" y="185198"/>
                  </a:cubicBezTo>
                  <a:cubicBezTo>
                    <a:pt x="263025" y="189667"/>
                    <a:pt x="304925" y="197145"/>
                    <a:pt x="346127" y="207571"/>
                  </a:cubicBezTo>
                  <a:cubicBezTo>
                    <a:pt x="347783" y="191412"/>
                    <a:pt x="347550" y="175116"/>
                    <a:pt x="345431" y="159010"/>
                  </a:cubicBezTo>
                  <a:cubicBezTo>
                    <a:pt x="304059" y="151457"/>
                    <a:pt x="262113" y="147453"/>
                    <a:pt x="220054" y="147043"/>
                  </a:cubicBezTo>
                  <a:cubicBezTo>
                    <a:pt x="218518" y="135604"/>
                    <a:pt x="215595" y="124394"/>
                    <a:pt x="211348" y="113657"/>
                  </a:cubicBezTo>
                  <a:cubicBezTo>
                    <a:pt x="251492" y="110699"/>
                    <a:pt x="291825" y="111366"/>
                    <a:pt x="331848" y="115651"/>
                  </a:cubicBezTo>
                  <a:cubicBezTo>
                    <a:pt x="328598" y="108957"/>
                    <a:pt x="324934" y="102469"/>
                    <a:pt x="320878" y="96226"/>
                  </a:cubicBezTo>
                  <a:cubicBezTo>
                    <a:pt x="317656" y="91630"/>
                    <a:pt x="310604" y="83045"/>
                    <a:pt x="310604" y="83045"/>
                  </a:cubicBezTo>
                  <a:cubicBezTo>
                    <a:pt x="273059" y="81006"/>
                    <a:pt x="235402" y="82720"/>
                    <a:pt x="198201" y="88162"/>
                  </a:cubicBezTo>
                  <a:cubicBezTo>
                    <a:pt x="192834" y="80519"/>
                    <a:pt x="186580" y="73533"/>
                    <a:pt x="179568" y="67350"/>
                  </a:cubicBezTo>
                  <a:cubicBezTo>
                    <a:pt x="213065" y="60316"/>
                    <a:pt x="247204" y="56771"/>
                    <a:pt x="281437" y="56770"/>
                  </a:cubicBezTo>
                  <a:cubicBezTo>
                    <a:pt x="271633" y="50148"/>
                    <a:pt x="261294" y="44347"/>
                    <a:pt x="250528" y="39427"/>
                  </a:cubicBezTo>
                  <a:cubicBezTo>
                    <a:pt x="219746" y="40650"/>
                    <a:pt x="189186" y="45157"/>
                    <a:pt x="159369" y="52868"/>
                  </a:cubicBezTo>
                  <a:cubicBezTo>
                    <a:pt x="152159" y="48601"/>
                    <a:pt x="144511" y="45112"/>
                    <a:pt x="136557" y="42462"/>
                  </a:cubicBezTo>
                  <a:cubicBezTo>
                    <a:pt x="156315" y="36398"/>
                    <a:pt x="176518" y="31875"/>
                    <a:pt x="196982" y="28934"/>
                  </a:cubicBezTo>
                  <a:lnTo>
                    <a:pt x="196982" y="28934"/>
                  </a:lnTo>
                  <a:cubicBezTo>
                    <a:pt x="164157" y="24685"/>
                    <a:pt x="118621" y="34917"/>
                    <a:pt x="113833" y="36131"/>
                  </a:cubicBezTo>
                  <a:cubicBezTo>
                    <a:pt x="106780" y="34657"/>
                    <a:pt x="97029" y="33443"/>
                    <a:pt x="89802" y="32749"/>
                  </a:cubicBezTo>
                  <a:cubicBezTo>
                    <a:pt x="108373" y="27715"/>
                    <a:pt x="127246" y="23863"/>
                    <a:pt x="146309" y="21216"/>
                  </a:cubicBezTo>
                  <a:cubicBezTo>
                    <a:pt x="175650" y="17140"/>
                    <a:pt x="273775" y="5087"/>
                    <a:pt x="336550" y="89202"/>
                  </a:cubicBezTo>
                  <a:lnTo>
                    <a:pt x="336550" y="89202"/>
                  </a:lnTo>
                  <a:cubicBezTo>
                    <a:pt x="395930" y="168809"/>
                    <a:pt x="374337" y="292381"/>
                    <a:pt x="293713" y="410923"/>
                  </a:cubicBezTo>
                  <a:cubicBezTo>
                    <a:pt x="271290" y="444269"/>
                    <a:pt x="245816" y="475476"/>
                    <a:pt x="217616" y="504144"/>
                  </a:cubicBezTo>
                  <a:cubicBezTo>
                    <a:pt x="194571" y="527885"/>
                    <a:pt x="169994" y="550103"/>
                    <a:pt x="144045" y="570656"/>
                  </a:cubicBezTo>
                  <a:cubicBezTo>
                    <a:pt x="107428" y="600017"/>
                    <a:pt x="67726" y="625340"/>
                    <a:pt x="25634" y="646187"/>
                  </a:cubicBezTo>
                  <a:cubicBezTo>
                    <a:pt x="16927" y="650610"/>
                    <a:pt x="8220" y="654859"/>
                    <a:pt x="123" y="658935"/>
                  </a:cubicBezTo>
                  <a:lnTo>
                    <a:pt x="123" y="697524"/>
                  </a:lnTo>
                  <a:cubicBezTo>
                    <a:pt x="38618" y="679885"/>
                    <a:pt x="75350" y="658666"/>
                    <a:pt x="109827" y="634133"/>
                  </a:cubicBezTo>
                  <a:lnTo>
                    <a:pt x="167814" y="716168"/>
                  </a:lnTo>
                  <a:cubicBezTo>
                    <a:pt x="198992" y="696249"/>
                    <a:pt x="228993" y="674570"/>
                    <a:pt x="257667" y="651217"/>
                  </a:cubicBezTo>
                  <a:lnTo>
                    <a:pt x="188014" y="573171"/>
                  </a:lnTo>
                  <a:cubicBezTo>
                    <a:pt x="213788" y="550431"/>
                    <a:pt x="238017" y="526009"/>
                    <a:pt x="260540" y="500069"/>
                  </a:cubicBezTo>
                  <a:cubicBezTo>
                    <a:pt x="260540" y="500069"/>
                    <a:pt x="332632" y="563806"/>
                    <a:pt x="340555" y="571350"/>
                  </a:cubicBezTo>
                  <a:cubicBezTo>
                    <a:pt x="363269" y="545872"/>
                    <a:pt x="384158" y="518836"/>
                    <a:pt x="403069" y="490443"/>
                  </a:cubicBezTo>
                  <a:cubicBezTo>
                    <a:pt x="365456" y="460786"/>
                    <a:pt x="316525" y="427313"/>
                    <a:pt x="316002" y="426793"/>
                  </a:cubicBezTo>
                  <a:cubicBezTo>
                    <a:pt x="331342" y="402551"/>
                    <a:pt x="345154" y="377384"/>
                    <a:pt x="357359" y="351435"/>
                  </a:cubicBezTo>
                  <a:cubicBezTo>
                    <a:pt x="357359" y="351435"/>
                    <a:pt x="404985" y="377450"/>
                    <a:pt x="449911" y="406414"/>
                  </a:cubicBezTo>
                  <a:cubicBezTo>
                    <a:pt x="460960" y="381880"/>
                    <a:pt x="469850" y="356434"/>
                    <a:pt x="476467" y="330363"/>
                  </a:cubicBezTo>
                  <a:cubicBezTo>
                    <a:pt x="446951" y="313020"/>
                    <a:pt x="381302" y="283449"/>
                    <a:pt x="381302" y="283449"/>
                  </a:cubicBezTo>
                  <a:cubicBezTo>
                    <a:pt x="386766" y="262416"/>
                    <a:pt x="390091" y="240888"/>
                    <a:pt x="391228" y="219192"/>
                  </a:cubicBezTo>
                  <a:cubicBezTo>
                    <a:pt x="424022" y="230009"/>
                    <a:pt x="456023" y="243076"/>
                    <a:pt x="487002" y="258301"/>
                  </a:cubicBezTo>
                  <a:cubicBezTo>
                    <a:pt x="487751" y="238441"/>
                    <a:pt x="486384" y="218558"/>
                    <a:pt x="482910" y="198986"/>
                  </a:cubicBezTo>
                  <a:cubicBezTo>
                    <a:pt x="452297" y="185342"/>
                    <a:pt x="420541" y="174403"/>
                    <a:pt x="388007" y="166294"/>
                  </a:cubicBezTo>
                  <a:cubicBezTo>
                    <a:pt x="385223" y="150286"/>
                    <a:pt x="380487" y="134677"/>
                    <a:pt x="373902" y="119814"/>
                  </a:cubicBezTo>
                  <a:cubicBezTo>
                    <a:pt x="405559" y="126055"/>
                    <a:pt x="436616" y="135020"/>
                    <a:pt x="466715" y="146609"/>
                  </a:cubicBezTo>
                  <a:cubicBezTo>
                    <a:pt x="460751" y="132846"/>
                    <a:pt x="452671" y="120092"/>
                    <a:pt x="442772" y="108800"/>
                  </a:cubicBezTo>
                  <a:cubicBezTo>
                    <a:pt x="414910" y="93538"/>
                    <a:pt x="351351" y="82005"/>
                    <a:pt x="351351" y="82005"/>
                  </a:cubicBezTo>
                  <a:cubicBezTo>
                    <a:pt x="344443" y="73262"/>
                    <a:pt x="336749" y="65164"/>
                    <a:pt x="328366" y="57811"/>
                  </a:cubicBezTo>
                  <a:cubicBezTo>
                    <a:pt x="348304" y="60586"/>
                    <a:pt x="379474" y="67610"/>
                    <a:pt x="379474" y="67610"/>
                  </a:cubicBezTo>
                  <a:cubicBezTo>
                    <a:pt x="355915" y="56546"/>
                    <a:pt x="331371" y="47693"/>
                    <a:pt x="306164" y="41161"/>
                  </a:cubicBezTo>
                  <a:cubicBezTo>
                    <a:pt x="306164" y="41161"/>
                    <a:pt x="298502" y="36131"/>
                    <a:pt x="289360" y="31275"/>
                  </a:cubicBezTo>
                  <a:cubicBezTo>
                    <a:pt x="289360" y="31275"/>
                    <a:pt x="385133" y="50873"/>
                    <a:pt x="437374" y="89896"/>
                  </a:cubicBezTo>
                  <a:cubicBezTo>
                    <a:pt x="442215" y="93586"/>
                    <a:pt x="446838" y="97552"/>
                    <a:pt x="451217" y="101776"/>
                  </a:cubicBezTo>
                  <a:cubicBezTo>
                    <a:pt x="456302" y="106732"/>
                    <a:pt x="460934" y="112130"/>
                    <a:pt x="465061" y="117906"/>
                  </a:cubicBezTo>
                  <a:lnTo>
                    <a:pt x="465061" y="117906"/>
                  </a:lnTo>
                  <a:cubicBezTo>
                    <a:pt x="568671" y="259168"/>
                    <a:pt x="479079" y="531287"/>
                    <a:pt x="226497" y="721631"/>
                  </a:cubicBezTo>
                  <a:lnTo>
                    <a:pt x="319833" y="721631"/>
                  </a:lnTo>
                  <a:lnTo>
                    <a:pt x="300765" y="700559"/>
                  </a:lnTo>
                  <a:cubicBezTo>
                    <a:pt x="330461" y="673278"/>
                    <a:pt x="358133" y="643889"/>
                    <a:pt x="383566" y="612628"/>
                  </a:cubicBezTo>
                  <a:lnTo>
                    <a:pt x="446080" y="674630"/>
                  </a:lnTo>
                  <a:cubicBezTo>
                    <a:pt x="470755" y="646846"/>
                    <a:pt x="493262" y="617215"/>
                    <a:pt x="513383" y="586005"/>
                  </a:cubicBezTo>
                  <a:cubicBezTo>
                    <a:pt x="513383" y="586005"/>
                    <a:pt x="480472" y="554614"/>
                    <a:pt x="445558" y="524349"/>
                  </a:cubicBezTo>
                  <a:cubicBezTo>
                    <a:pt x="463154" y="495676"/>
                    <a:pt x="478321" y="465598"/>
                    <a:pt x="490920" y="434424"/>
                  </a:cubicBezTo>
                  <a:cubicBezTo>
                    <a:pt x="515830" y="452992"/>
                    <a:pt x="539756" y="472848"/>
                    <a:pt x="562576" y="493912"/>
                  </a:cubicBezTo>
                  <a:cubicBezTo>
                    <a:pt x="574147" y="466905"/>
                    <a:pt x="583298" y="438931"/>
                    <a:pt x="589915" y="410316"/>
                  </a:cubicBezTo>
                  <a:cubicBezTo>
                    <a:pt x="566825" y="389619"/>
                    <a:pt x="542167" y="370717"/>
                    <a:pt x="516169" y="353777"/>
                  </a:cubicBezTo>
                  <a:cubicBezTo>
                    <a:pt x="521863" y="328824"/>
                    <a:pt x="525155" y="303387"/>
                    <a:pt x="526008" y="277812"/>
                  </a:cubicBezTo>
                  <a:cubicBezTo>
                    <a:pt x="551875" y="293341"/>
                    <a:pt x="576446" y="310914"/>
                    <a:pt x="599492" y="330363"/>
                  </a:cubicBezTo>
                  <a:cubicBezTo>
                    <a:pt x="599936" y="308228"/>
                    <a:pt x="597829" y="286116"/>
                    <a:pt x="593224" y="264458"/>
                  </a:cubicBezTo>
                  <a:cubicBezTo>
                    <a:pt x="571091" y="245804"/>
                    <a:pt x="547113" y="229446"/>
                    <a:pt x="521654" y="215636"/>
                  </a:cubicBezTo>
                  <a:cubicBezTo>
                    <a:pt x="518381" y="197094"/>
                    <a:pt x="513131" y="178953"/>
                    <a:pt x="505982" y="161525"/>
                  </a:cubicBezTo>
                  <a:cubicBezTo>
                    <a:pt x="505982" y="161525"/>
                    <a:pt x="505982" y="161525"/>
                    <a:pt x="505982" y="161525"/>
                  </a:cubicBezTo>
                  <a:cubicBezTo>
                    <a:pt x="524206" y="171120"/>
                    <a:pt x="541663" y="182077"/>
                    <a:pt x="558223" y="194304"/>
                  </a:cubicBezTo>
                  <a:cubicBezTo>
                    <a:pt x="538250" y="170669"/>
                    <a:pt x="515638" y="149374"/>
                    <a:pt x="490833" y="130827"/>
                  </a:cubicBezTo>
                  <a:cubicBezTo>
                    <a:pt x="486610" y="123785"/>
                    <a:pt x="481961" y="117008"/>
                    <a:pt x="476902" y="110535"/>
                  </a:cubicBezTo>
                  <a:cubicBezTo>
                    <a:pt x="511886" y="134321"/>
                    <a:pt x="543839" y="162246"/>
                    <a:pt x="572066" y="193697"/>
                  </a:cubicBezTo>
                  <a:cubicBezTo>
                    <a:pt x="583664" y="208633"/>
                    <a:pt x="592919" y="225242"/>
                    <a:pt x="599492" y="242952"/>
                  </a:cubicBezTo>
                  <a:cubicBezTo>
                    <a:pt x="601495" y="248155"/>
                    <a:pt x="603236" y="253358"/>
                    <a:pt x="604804" y="258474"/>
                  </a:cubicBezTo>
                  <a:cubicBezTo>
                    <a:pt x="628050" y="336520"/>
                    <a:pt x="613510" y="424104"/>
                    <a:pt x="587390" y="495906"/>
                  </a:cubicBezTo>
                  <a:cubicBezTo>
                    <a:pt x="555611" y="579123"/>
                    <a:pt x="508351" y="655613"/>
                    <a:pt x="448083" y="721371"/>
                  </a:cubicBezTo>
                  <a:lnTo>
                    <a:pt x="559093" y="721371"/>
                  </a:lnTo>
                  <a:cubicBezTo>
                    <a:pt x="569803" y="706109"/>
                    <a:pt x="579554" y="691627"/>
                    <a:pt x="589480" y="674977"/>
                  </a:cubicBezTo>
                  <a:cubicBezTo>
                    <a:pt x="582079" y="663791"/>
                    <a:pt x="548210" y="624334"/>
                    <a:pt x="548210" y="624334"/>
                  </a:cubicBezTo>
                  <a:cubicBezTo>
                    <a:pt x="567008" y="593910"/>
                    <a:pt x="583289" y="562007"/>
                    <a:pt x="596880" y="528945"/>
                  </a:cubicBezTo>
                  <a:cubicBezTo>
                    <a:pt x="611290" y="545057"/>
                    <a:pt x="624777" y="561964"/>
                    <a:pt x="637279" y="579588"/>
                  </a:cubicBezTo>
                  <a:cubicBezTo>
                    <a:pt x="648415" y="552170"/>
                    <a:pt x="656957" y="523777"/>
                    <a:pt x="662790" y="494779"/>
                  </a:cubicBezTo>
                  <a:cubicBezTo>
                    <a:pt x="651019" y="477079"/>
                    <a:pt x="638107" y="460162"/>
                    <a:pt x="624132" y="444136"/>
                  </a:cubicBezTo>
                  <a:cubicBezTo>
                    <a:pt x="630166" y="417650"/>
                    <a:pt x="633579" y="390638"/>
                    <a:pt x="634319" y="363489"/>
                  </a:cubicBezTo>
                  <a:cubicBezTo>
                    <a:pt x="647640" y="379358"/>
                    <a:pt x="665663" y="404506"/>
                    <a:pt x="665663" y="404506"/>
                  </a:cubicBezTo>
                  <a:lnTo>
                    <a:pt x="665663" y="404506"/>
                  </a:lnTo>
                  <a:cubicBezTo>
                    <a:pt x="661702" y="367919"/>
                    <a:pt x="649817" y="332624"/>
                    <a:pt x="630837" y="301053"/>
                  </a:cubicBezTo>
                  <a:cubicBezTo>
                    <a:pt x="630723" y="300031"/>
                    <a:pt x="630549" y="299017"/>
                    <a:pt x="630314" y="298017"/>
                  </a:cubicBezTo>
                  <a:cubicBezTo>
                    <a:pt x="627188" y="282560"/>
                    <a:pt x="623149" y="267300"/>
                    <a:pt x="618212" y="252318"/>
                  </a:cubicBezTo>
                  <a:cubicBezTo>
                    <a:pt x="636879" y="280547"/>
                    <a:pt x="652690" y="310554"/>
                    <a:pt x="665402" y="341896"/>
                  </a:cubicBezTo>
                  <a:cubicBezTo>
                    <a:pt x="678375" y="377457"/>
                    <a:pt x="684775" y="415062"/>
                    <a:pt x="684296" y="452894"/>
                  </a:cubicBezTo>
                  <a:cubicBezTo>
                    <a:pt x="684296" y="475094"/>
                    <a:pt x="679855" y="590862"/>
                    <a:pt x="591134" y="721718"/>
                  </a:cubicBezTo>
                  <a:lnTo>
                    <a:pt x="619083" y="721718"/>
                  </a:lnTo>
                  <a:cubicBezTo>
                    <a:pt x="636801" y="688947"/>
                    <a:pt x="652473" y="655119"/>
                    <a:pt x="666012" y="620432"/>
                  </a:cubicBezTo>
                  <a:cubicBezTo>
                    <a:pt x="666012" y="621560"/>
                    <a:pt x="672542" y="637776"/>
                    <a:pt x="677069" y="654252"/>
                  </a:cubicBezTo>
                  <a:cubicBezTo>
                    <a:pt x="686646" y="620450"/>
                    <a:pt x="693324" y="585901"/>
                    <a:pt x="697007" y="550972"/>
                  </a:cubicBezTo>
                  <a:cubicBezTo>
                    <a:pt x="695876" y="546376"/>
                    <a:pt x="693351" y="538918"/>
                    <a:pt x="691871" y="534322"/>
                  </a:cubicBezTo>
                  <a:cubicBezTo>
                    <a:pt x="695971" y="512965"/>
                    <a:pt x="698879" y="491397"/>
                    <a:pt x="700577" y="469718"/>
                  </a:cubicBezTo>
                  <a:cubicBezTo>
                    <a:pt x="703860" y="493541"/>
                    <a:pt x="705514" y="517559"/>
                    <a:pt x="705540" y="541606"/>
                  </a:cubicBezTo>
                  <a:cubicBezTo>
                    <a:pt x="705584" y="583085"/>
                    <a:pt x="700673" y="624421"/>
                    <a:pt x="690913" y="664745"/>
                  </a:cubicBezTo>
                  <a:cubicBezTo>
                    <a:pt x="685950" y="684343"/>
                    <a:pt x="679942" y="703594"/>
                    <a:pt x="673499" y="721718"/>
                  </a:cubicBezTo>
                  <a:lnTo>
                    <a:pt x="697530" y="721718"/>
                  </a:lnTo>
                  <a:cubicBezTo>
                    <a:pt x="796543" y="438389"/>
                    <a:pt x="646195" y="128765"/>
                    <a:pt x="361722" y="30152"/>
                  </a:cubicBezTo>
                  <a:cubicBezTo>
                    <a:pt x="304603" y="10352"/>
                    <a:pt x="244575" y="152"/>
                    <a:pt x="184096" y="-30"/>
                  </a:cubicBezTo>
                  <a:close/>
                </a:path>
              </a:pathLst>
            </a:custGeom>
            <a:solidFill>
              <a:schemeClr val="bg1"/>
            </a:solidFill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A0E8BB1-7460-1823-F1A2-85F42215FA17}"/>
                </a:ext>
              </a:extLst>
            </p:cNvPr>
            <p:cNvSpPr/>
            <p:nvPr userDrawn="1"/>
          </p:nvSpPr>
          <p:spPr>
            <a:xfrm>
              <a:off x="-210" y="6065298"/>
              <a:ext cx="60959" cy="41199"/>
            </a:xfrm>
            <a:custGeom>
              <a:avLst/>
              <a:gdLst>
                <a:gd name="connsiteX0" fmla="*/ 17362 w 51195"/>
                <a:gd name="connsiteY0" fmla="*/ 4653 h 34600"/>
                <a:gd name="connsiteX1" fmla="*/ -51 w 51195"/>
                <a:gd name="connsiteY1" fmla="*/ 17227 h 34600"/>
                <a:gd name="connsiteX2" fmla="*/ -51 w 51195"/>
                <a:gd name="connsiteY2" fmla="*/ 34570 h 34600"/>
                <a:gd name="connsiteX3" fmla="*/ 51144 w 51195"/>
                <a:gd name="connsiteY3" fmla="*/ -30 h 34600"/>
                <a:gd name="connsiteX4" fmla="*/ 17362 w 51195"/>
                <a:gd name="connsiteY4" fmla="*/ 4653 h 3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5" h="34600">
                  <a:moveTo>
                    <a:pt x="17362" y="4653"/>
                  </a:moveTo>
                  <a:cubicBezTo>
                    <a:pt x="11442" y="8555"/>
                    <a:pt x="5695" y="12804"/>
                    <a:pt x="-51" y="17227"/>
                  </a:cubicBezTo>
                  <a:lnTo>
                    <a:pt x="-51" y="34570"/>
                  </a:lnTo>
                  <a:cubicBezTo>
                    <a:pt x="16148" y="21814"/>
                    <a:pt x="33258" y="10250"/>
                    <a:pt x="51144" y="-30"/>
                  </a:cubicBezTo>
                  <a:cubicBezTo>
                    <a:pt x="39785" y="714"/>
                    <a:pt x="28495" y="2279"/>
                    <a:pt x="17362" y="4653"/>
                  </a:cubicBezTo>
                  <a:close/>
                </a:path>
              </a:pathLst>
            </a:custGeom>
            <a:solidFill>
              <a:schemeClr val="bg1"/>
            </a:solidFill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32AEDA-9B19-8D36-0066-D24CEE8C3E2C}"/>
                </a:ext>
              </a:extLst>
            </p:cNvPr>
            <p:cNvSpPr/>
            <p:nvPr userDrawn="1"/>
          </p:nvSpPr>
          <p:spPr>
            <a:xfrm>
              <a:off x="-3" y="6065298"/>
              <a:ext cx="215183" cy="362016"/>
            </a:xfrm>
            <a:custGeom>
              <a:avLst/>
              <a:gdLst>
                <a:gd name="connsiteX0" fmla="*/ 85797 w 180715"/>
                <a:gd name="connsiteY0" fmla="*/ 304001 h 304030"/>
                <a:gd name="connsiteX1" fmla="*/ 122452 w 180715"/>
                <a:gd name="connsiteY1" fmla="*/ 259948 h 304030"/>
                <a:gd name="connsiteX2" fmla="*/ 20584 w 180715"/>
                <a:gd name="connsiteY2" fmla="*/ 212167 h 304030"/>
                <a:gd name="connsiteX3" fmla="*/ 36256 w 180715"/>
                <a:gd name="connsiteY3" fmla="*/ 181816 h 304030"/>
                <a:gd name="connsiteX4" fmla="*/ 152490 w 180715"/>
                <a:gd name="connsiteY4" fmla="*/ 211820 h 304030"/>
                <a:gd name="connsiteX5" fmla="*/ 169904 w 180715"/>
                <a:gd name="connsiteY5" fmla="*/ 169762 h 304030"/>
                <a:gd name="connsiteX6" fmla="*/ 44440 w 180715"/>
                <a:gd name="connsiteY6" fmla="*/ 156581 h 304030"/>
                <a:gd name="connsiteX7" fmla="*/ 48097 w 180715"/>
                <a:gd name="connsiteY7" fmla="*/ 131520 h 304030"/>
                <a:gd name="connsiteX8" fmla="*/ 179307 w 180715"/>
                <a:gd name="connsiteY8" fmla="*/ 128485 h 304030"/>
                <a:gd name="connsiteX9" fmla="*/ 180178 w 180715"/>
                <a:gd name="connsiteY9" fmla="*/ 95099 h 304030"/>
                <a:gd name="connsiteX10" fmla="*/ 47313 w 180715"/>
                <a:gd name="connsiteY10" fmla="*/ 112442 h 304030"/>
                <a:gd name="connsiteX11" fmla="*/ 43221 w 180715"/>
                <a:gd name="connsiteY11" fmla="*/ 95099 h 304030"/>
                <a:gd name="connsiteX12" fmla="*/ 173822 w 180715"/>
                <a:gd name="connsiteY12" fmla="*/ 65181 h 304030"/>
                <a:gd name="connsiteX13" fmla="*/ 161458 w 180715"/>
                <a:gd name="connsiteY13" fmla="*/ 42201 h 304030"/>
                <a:gd name="connsiteX14" fmla="*/ 38171 w 180715"/>
                <a:gd name="connsiteY14" fmla="*/ 80704 h 304030"/>
                <a:gd name="connsiteX15" fmla="*/ 37214 w 180715"/>
                <a:gd name="connsiteY15" fmla="*/ 80704 h 304030"/>
                <a:gd name="connsiteX16" fmla="*/ 28507 w 180715"/>
                <a:gd name="connsiteY16" fmla="*/ 68824 h 304030"/>
                <a:gd name="connsiteX17" fmla="*/ 143087 w 180715"/>
                <a:gd name="connsiteY17" fmla="*/ 23297 h 304030"/>
                <a:gd name="connsiteX18" fmla="*/ 122713 w 180715"/>
                <a:gd name="connsiteY18" fmla="*/ 11157 h 304030"/>
                <a:gd name="connsiteX19" fmla="*/ 19713 w 180715"/>
                <a:gd name="connsiteY19" fmla="*/ 60152 h 304030"/>
                <a:gd name="connsiteX20" fmla="*/ 9265 w 180715"/>
                <a:gd name="connsiteY20" fmla="*/ 52781 h 304030"/>
                <a:gd name="connsiteX21" fmla="*/ 99205 w 180715"/>
                <a:gd name="connsiteY21" fmla="*/ 3352 h 304030"/>
                <a:gd name="connsiteX22" fmla="*/ 75958 w 180715"/>
                <a:gd name="connsiteY22" fmla="*/ -30 h 304030"/>
                <a:gd name="connsiteX23" fmla="*/ -51 w 180715"/>
                <a:gd name="connsiteY23" fmla="*/ 47751 h 304030"/>
                <a:gd name="connsiteX24" fmla="*/ -51 w 180715"/>
                <a:gd name="connsiteY24" fmla="*/ 47751 h 304030"/>
                <a:gd name="connsiteX25" fmla="*/ -51 w 180715"/>
                <a:gd name="connsiteY25" fmla="*/ 67610 h 304030"/>
                <a:gd name="connsiteX26" fmla="*/ 8656 w 180715"/>
                <a:gd name="connsiteY26" fmla="*/ 73940 h 304030"/>
                <a:gd name="connsiteX27" fmla="*/ -51 w 180715"/>
                <a:gd name="connsiteY27" fmla="*/ 203235 h 304030"/>
                <a:gd name="connsiteX28" fmla="*/ -51 w 180715"/>
                <a:gd name="connsiteY28" fmla="*/ 243385 h 304030"/>
                <a:gd name="connsiteX29" fmla="*/ 66033 w 180715"/>
                <a:gd name="connsiteY29" fmla="*/ 289345 h 304030"/>
                <a:gd name="connsiteX30" fmla="*/ 85797 w 180715"/>
                <a:gd name="connsiteY30" fmla="*/ 304001 h 30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0715" h="304030">
                  <a:moveTo>
                    <a:pt x="85797" y="304001"/>
                  </a:moveTo>
                  <a:cubicBezTo>
                    <a:pt x="98978" y="290138"/>
                    <a:pt x="111223" y="275422"/>
                    <a:pt x="122452" y="259948"/>
                  </a:cubicBezTo>
                  <a:cubicBezTo>
                    <a:pt x="94504" y="244253"/>
                    <a:pt x="20584" y="212167"/>
                    <a:pt x="20584" y="212167"/>
                  </a:cubicBezTo>
                  <a:cubicBezTo>
                    <a:pt x="26695" y="202529"/>
                    <a:pt x="31939" y="192373"/>
                    <a:pt x="36256" y="181816"/>
                  </a:cubicBezTo>
                  <a:cubicBezTo>
                    <a:pt x="52189" y="185458"/>
                    <a:pt x="112614" y="199940"/>
                    <a:pt x="152490" y="211820"/>
                  </a:cubicBezTo>
                  <a:cubicBezTo>
                    <a:pt x="159381" y="198272"/>
                    <a:pt x="165203" y="184210"/>
                    <a:pt x="169904" y="169762"/>
                  </a:cubicBezTo>
                  <a:cubicBezTo>
                    <a:pt x="128418" y="162633"/>
                    <a:pt x="86507" y="158229"/>
                    <a:pt x="44440" y="156581"/>
                  </a:cubicBezTo>
                  <a:cubicBezTo>
                    <a:pt x="46527" y="148376"/>
                    <a:pt x="47753" y="139978"/>
                    <a:pt x="48097" y="131520"/>
                  </a:cubicBezTo>
                  <a:cubicBezTo>
                    <a:pt x="51580" y="131520"/>
                    <a:pt x="141520" y="126491"/>
                    <a:pt x="179307" y="128485"/>
                  </a:cubicBezTo>
                  <a:cubicBezTo>
                    <a:pt x="180753" y="117416"/>
                    <a:pt x="181045" y="106227"/>
                    <a:pt x="180178" y="95099"/>
                  </a:cubicBezTo>
                  <a:cubicBezTo>
                    <a:pt x="135482" y="97185"/>
                    <a:pt x="91039" y="102987"/>
                    <a:pt x="47313" y="112442"/>
                  </a:cubicBezTo>
                  <a:cubicBezTo>
                    <a:pt x="46465" y="106552"/>
                    <a:pt x="45097" y="100749"/>
                    <a:pt x="43221" y="95099"/>
                  </a:cubicBezTo>
                  <a:cubicBezTo>
                    <a:pt x="85780" y="81295"/>
                    <a:pt x="129485" y="71284"/>
                    <a:pt x="173822" y="65181"/>
                  </a:cubicBezTo>
                  <a:cubicBezTo>
                    <a:pt x="170801" y="56982"/>
                    <a:pt x="166640" y="49247"/>
                    <a:pt x="161458" y="42201"/>
                  </a:cubicBezTo>
                  <a:cubicBezTo>
                    <a:pt x="119306" y="51399"/>
                    <a:pt x="78050" y="64283"/>
                    <a:pt x="38171" y="80704"/>
                  </a:cubicBezTo>
                  <a:lnTo>
                    <a:pt x="37214" y="80704"/>
                  </a:lnTo>
                  <a:cubicBezTo>
                    <a:pt x="34700" y="76476"/>
                    <a:pt x="31784" y="72497"/>
                    <a:pt x="28507" y="68824"/>
                  </a:cubicBezTo>
                  <a:cubicBezTo>
                    <a:pt x="65262" y="50278"/>
                    <a:pt x="103608" y="35042"/>
                    <a:pt x="143087" y="23297"/>
                  </a:cubicBezTo>
                  <a:cubicBezTo>
                    <a:pt x="136786" y="18485"/>
                    <a:pt x="129949" y="14412"/>
                    <a:pt x="122713" y="11157"/>
                  </a:cubicBezTo>
                  <a:cubicBezTo>
                    <a:pt x="86793" y="23950"/>
                    <a:pt x="52281" y="40367"/>
                    <a:pt x="19713" y="60152"/>
                  </a:cubicBezTo>
                  <a:cubicBezTo>
                    <a:pt x="16411" y="57449"/>
                    <a:pt x="12920" y="54986"/>
                    <a:pt x="9265" y="52781"/>
                  </a:cubicBezTo>
                  <a:cubicBezTo>
                    <a:pt x="37490" y="33320"/>
                    <a:pt x="67625" y="16759"/>
                    <a:pt x="99205" y="3352"/>
                  </a:cubicBezTo>
                  <a:cubicBezTo>
                    <a:pt x="91549" y="1667"/>
                    <a:pt x="83780" y="536"/>
                    <a:pt x="75958" y="-30"/>
                  </a:cubicBezTo>
                  <a:cubicBezTo>
                    <a:pt x="49002" y="13183"/>
                    <a:pt x="23523" y="29199"/>
                    <a:pt x="-51" y="47751"/>
                  </a:cubicBezTo>
                  <a:lnTo>
                    <a:pt x="-51" y="47751"/>
                  </a:lnTo>
                  <a:lnTo>
                    <a:pt x="-51" y="67610"/>
                  </a:lnTo>
                  <a:cubicBezTo>
                    <a:pt x="3050" y="69434"/>
                    <a:pt x="5966" y="71554"/>
                    <a:pt x="8656" y="73940"/>
                  </a:cubicBezTo>
                  <a:cubicBezTo>
                    <a:pt x="38258" y="100649"/>
                    <a:pt x="33470" y="155454"/>
                    <a:pt x="-51" y="203235"/>
                  </a:cubicBezTo>
                  <a:lnTo>
                    <a:pt x="-51" y="243385"/>
                  </a:lnTo>
                  <a:lnTo>
                    <a:pt x="66033" y="289345"/>
                  </a:lnTo>
                  <a:cubicBezTo>
                    <a:pt x="72417" y="293855"/>
                    <a:pt x="79006" y="298740"/>
                    <a:pt x="85797" y="304001"/>
                  </a:cubicBezTo>
                  <a:close/>
                </a:path>
              </a:pathLst>
            </a:custGeom>
            <a:solidFill>
              <a:schemeClr val="bg1"/>
            </a:solidFill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421F36E5-F8A2-A342-084F-875E66E9FA10}"/>
              </a:ext>
            </a:extLst>
          </p:cNvPr>
          <p:cNvSpPr/>
          <p:nvPr userDrawn="1"/>
        </p:nvSpPr>
        <p:spPr>
          <a:xfrm flipH="1">
            <a:off x="403467" y="397247"/>
            <a:ext cx="1615630" cy="204538"/>
          </a:xfrm>
          <a:custGeom>
            <a:avLst/>
            <a:gdLst>
              <a:gd name="connsiteX0" fmla="*/ 507203 w 4793759"/>
              <a:gd name="connsiteY0" fmla="*/ 159935 h 606895"/>
              <a:gd name="connsiteX1" fmla="*/ 507203 w 4793759"/>
              <a:gd name="connsiteY1" fmla="*/ 434643 h 606895"/>
              <a:gd name="connsiteX2" fmla="*/ 350553 w 4793759"/>
              <a:gd name="connsiteY2" fmla="*/ 434643 h 606895"/>
              <a:gd name="connsiteX3" fmla="*/ 184217 w 4793759"/>
              <a:gd name="connsiteY3" fmla="*/ 297289 h 606895"/>
              <a:gd name="connsiteX4" fmla="*/ 350553 w 4793759"/>
              <a:gd name="connsiteY4" fmla="*/ 159935 h 606895"/>
              <a:gd name="connsiteX5" fmla="*/ 3836721 w 4793759"/>
              <a:gd name="connsiteY5" fmla="*/ 187 h 606895"/>
              <a:gd name="connsiteX6" fmla="*/ 3663120 w 4793759"/>
              <a:gd name="connsiteY6" fmla="*/ 187 h 606895"/>
              <a:gd name="connsiteX7" fmla="*/ 3335291 w 4793759"/>
              <a:gd name="connsiteY7" fmla="*/ 346184 h 606895"/>
              <a:gd name="connsiteX8" fmla="*/ 3335105 w 4793759"/>
              <a:gd name="connsiteY8" fmla="*/ 346184 h 606895"/>
              <a:gd name="connsiteX9" fmla="*/ 3335105 w 4793759"/>
              <a:gd name="connsiteY9" fmla="*/ 187 h 606895"/>
              <a:gd name="connsiteX10" fmla="*/ 3171190 w 4793759"/>
              <a:gd name="connsiteY10" fmla="*/ 187 h 606895"/>
              <a:gd name="connsiteX11" fmla="*/ 3171190 w 4793759"/>
              <a:gd name="connsiteY11" fmla="*/ 594952 h 606895"/>
              <a:gd name="connsiteX12" fmla="*/ 3314988 w 4793759"/>
              <a:gd name="connsiteY12" fmla="*/ 594952 h 606895"/>
              <a:gd name="connsiteX13" fmla="*/ 3672806 w 4793759"/>
              <a:gd name="connsiteY13" fmla="*/ 217975 h 606895"/>
              <a:gd name="connsiteX14" fmla="*/ 3672806 w 4793759"/>
              <a:gd name="connsiteY14" fmla="*/ 594952 h 606895"/>
              <a:gd name="connsiteX15" fmla="*/ 3836721 w 4793759"/>
              <a:gd name="connsiteY15" fmla="*/ 594952 h 606895"/>
              <a:gd name="connsiteX16" fmla="*/ 683226 w 4793759"/>
              <a:gd name="connsiteY16" fmla="*/ 0 h 606895"/>
              <a:gd name="connsiteX17" fmla="*/ 344034 w 4793759"/>
              <a:gd name="connsiteY17" fmla="*/ 0 h 606895"/>
              <a:gd name="connsiteX18" fmla="*/ 0 w 4793759"/>
              <a:gd name="connsiteY18" fmla="*/ 297289 h 606895"/>
              <a:gd name="connsiteX19" fmla="*/ 344034 w 4793759"/>
              <a:gd name="connsiteY19" fmla="*/ 594578 h 606895"/>
              <a:gd name="connsiteX20" fmla="*/ 683226 w 4793759"/>
              <a:gd name="connsiteY20" fmla="*/ 594578 h 606895"/>
              <a:gd name="connsiteX21" fmla="*/ 1533533 w 4793759"/>
              <a:gd name="connsiteY21" fmla="*/ 0 h 606895"/>
              <a:gd name="connsiteX22" fmla="*/ 963371 w 4793759"/>
              <a:gd name="connsiteY22" fmla="*/ 0 h 606895"/>
              <a:gd name="connsiteX23" fmla="*/ 963371 w 4793759"/>
              <a:gd name="connsiteY23" fmla="*/ 145565 h 606895"/>
              <a:gd name="connsiteX24" fmla="*/ 1357511 w 4793759"/>
              <a:gd name="connsiteY24" fmla="*/ 145565 h 606895"/>
              <a:gd name="connsiteX25" fmla="*/ 1357511 w 4793759"/>
              <a:gd name="connsiteY25" fmla="*/ 234211 h 606895"/>
              <a:gd name="connsiteX26" fmla="*/ 991683 w 4793759"/>
              <a:gd name="connsiteY26" fmla="*/ 234211 h 606895"/>
              <a:gd name="connsiteX27" fmla="*/ 991683 w 4793759"/>
              <a:gd name="connsiteY27" fmla="*/ 360367 h 606895"/>
              <a:gd name="connsiteX28" fmla="*/ 1357511 w 4793759"/>
              <a:gd name="connsiteY28" fmla="*/ 360367 h 606895"/>
              <a:gd name="connsiteX29" fmla="*/ 1357511 w 4793759"/>
              <a:gd name="connsiteY29" fmla="*/ 360554 h 606895"/>
              <a:gd name="connsiteX30" fmla="*/ 1357511 w 4793759"/>
              <a:gd name="connsiteY30" fmla="*/ 449200 h 606895"/>
              <a:gd name="connsiteX31" fmla="*/ 960204 w 4793759"/>
              <a:gd name="connsiteY31" fmla="*/ 449200 h 606895"/>
              <a:gd name="connsiteX32" fmla="*/ 960204 w 4793759"/>
              <a:gd name="connsiteY32" fmla="*/ 594765 h 606895"/>
              <a:gd name="connsiteX33" fmla="*/ 1533533 w 4793759"/>
              <a:gd name="connsiteY33" fmla="*/ 594765 h 606895"/>
              <a:gd name="connsiteX34" fmla="*/ 2427613 w 4793759"/>
              <a:gd name="connsiteY34" fmla="*/ 0 h 606895"/>
              <a:gd name="connsiteX35" fmla="*/ 1794493 w 4793759"/>
              <a:gd name="connsiteY35" fmla="*/ 0 h 606895"/>
              <a:gd name="connsiteX36" fmla="*/ 1794493 w 4793759"/>
              <a:gd name="connsiteY36" fmla="*/ 159935 h 606895"/>
              <a:gd name="connsiteX37" fmla="*/ 2023042 w 4793759"/>
              <a:gd name="connsiteY37" fmla="*/ 159935 h 606895"/>
              <a:gd name="connsiteX38" fmla="*/ 2023042 w 4793759"/>
              <a:gd name="connsiteY38" fmla="*/ 594578 h 606895"/>
              <a:gd name="connsiteX39" fmla="*/ 2199064 w 4793759"/>
              <a:gd name="connsiteY39" fmla="*/ 594578 h 606895"/>
              <a:gd name="connsiteX40" fmla="*/ 2199064 w 4793759"/>
              <a:gd name="connsiteY40" fmla="*/ 159935 h 606895"/>
              <a:gd name="connsiteX41" fmla="*/ 2427613 w 4793759"/>
              <a:gd name="connsiteY41" fmla="*/ 159935 h 606895"/>
              <a:gd name="connsiteX42" fmla="*/ 2864409 w 4793759"/>
              <a:gd name="connsiteY42" fmla="*/ 0 h 606895"/>
              <a:gd name="connsiteX43" fmla="*/ 2688387 w 4793759"/>
              <a:gd name="connsiteY43" fmla="*/ 0 h 606895"/>
              <a:gd name="connsiteX44" fmla="*/ 2688387 w 4793759"/>
              <a:gd name="connsiteY44" fmla="*/ 594765 h 606895"/>
              <a:gd name="connsiteX45" fmla="*/ 2864409 w 4793759"/>
              <a:gd name="connsiteY45" fmla="*/ 594765 h 606895"/>
              <a:gd name="connsiteX46" fmla="*/ 4793759 w 4793759"/>
              <a:gd name="connsiteY46" fmla="*/ 0 h 606895"/>
              <a:gd name="connsiteX47" fmla="*/ 4617737 w 4793759"/>
              <a:gd name="connsiteY47" fmla="*/ 0 h 606895"/>
              <a:gd name="connsiteX48" fmla="*/ 4617737 w 4793759"/>
              <a:gd name="connsiteY48" fmla="*/ 294490 h 606895"/>
              <a:gd name="connsiteX49" fmla="*/ 4460714 w 4793759"/>
              <a:gd name="connsiteY49" fmla="*/ 455545 h 606895"/>
              <a:gd name="connsiteX50" fmla="*/ 4303691 w 4793759"/>
              <a:gd name="connsiteY50" fmla="*/ 294490 h 606895"/>
              <a:gd name="connsiteX51" fmla="*/ 4303691 w 4793759"/>
              <a:gd name="connsiteY51" fmla="*/ 0 h 606895"/>
              <a:gd name="connsiteX52" fmla="*/ 4127669 w 4793759"/>
              <a:gd name="connsiteY52" fmla="*/ 0 h 606895"/>
              <a:gd name="connsiteX53" fmla="*/ 4127669 w 4793759"/>
              <a:gd name="connsiteY53" fmla="*/ 303448 h 606895"/>
              <a:gd name="connsiteX54" fmla="*/ 4460714 w 4793759"/>
              <a:gd name="connsiteY54" fmla="*/ 606895 h 606895"/>
              <a:gd name="connsiteX55" fmla="*/ 4793759 w 4793759"/>
              <a:gd name="connsiteY55" fmla="*/ 303448 h 6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793759" h="606895">
                <a:moveTo>
                  <a:pt x="507203" y="159935"/>
                </a:moveTo>
                <a:lnTo>
                  <a:pt x="507203" y="434643"/>
                </a:lnTo>
                <a:lnTo>
                  <a:pt x="350553" y="434643"/>
                </a:lnTo>
                <a:cubicBezTo>
                  <a:pt x="235813" y="434643"/>
                  <a:pt x="184217" y="392653"/>
                  <a:pt x="184217" y="297289"/>
                </a:cubicBezTo>
                <a:cubicBezTo>
                  <a:pt x="184217" y="201925"/>
                  <a:pt x="235813" y="159935"/>
                  <a:pt x="350553" y="159935"/>
                </a:cubicBezTo>
                <a:close/>
                <a:moveTo>
                  <a:pt x="3836721" y="187"/>
                </a:moveTo>
                <a:lnTo>
                  <a:pt x="3663120" y="187"/>
                </a:lnTo>
                <a:lnTo>
                  <a:pt x="3335291" y="346184"/>
                </a:lnTo>
                <a:lnTo>
                  <a:pt x="3335105" y="346184"/>
                </a:lnTo>
                <a:lnTo>
                  <a:pt x="3335105" y="187"/>
                </a:lnTo>
                <a:lnTo>
                  <a:pt x="3171190" y="187"/>
                </a:lnTo>
                <a:lnTo>
                  <a:pt x="3171190" y="594952"/>
                </a:lnTo>
                <a:lnTo>
                  <a:pt x="3314988" y="594952"/>
                </a:lnTo>
                <a:lnTo>
                  <a:pt x="3672806" y="217975"/>
                </a:lnTo>
                <a:lnTo>
                  <a:pt x="3672806" y="594952"/>
                </a:lnTo>
                <a:lnTo>
                  <a:pt x="3836721" y="594952"/>
                </a:lnTo>
                <a:close/>
                <a:moveTo>
                  <a:pt x="683226" y="0"/>
                </a:moveTo>
                <a:lnTo>
                  <a:pt x="344034" y="0"/>
                </a:lnTo>
                <a:cubicBezTo>
                  <a:pt x="108220" y="0"/>
                  <a:pt x="0" y="102642"/>
                  <a:pt x="0" y="297289"/>
                </a:cubicBezTo>
                <a:cubicBezTo>
                  <a:pt x="0" y="491936"/>
                  <a:pt x="108220" y="594578"/>
                  <a:pt x="344034" y="594578"/>
                </a:cubicBezTo>
                <a:lnTo>
                  <a:pt x="683226" y="594578"/>
                </a:lnTo>
                <a:close/>
                <a:moveTo>
                  <a:pt x="1533533" y="0"/>
                </a:moveTo>
                <a:lnTo>
                  <a:pt x="963371" y="0"/>
                </a:lnTo>
                <a:lnTo>
                  <a:pt x="963371" y="145565"/>
                </a:lnTo>
                <a:lnTo>
                  <a:pt x="1357511" y="145565"/>
                </a:lnTo>
                <a:lnTo>
                  <a:pt x="1357511" y="234211"/>
                </a:lnTo>
                <a:lnTo>
                  <a:pt x="991683" y="234211"/>
                </a:lnTo>
                <a:lnTo>
                  <a:pt x="991683" y="360367"/>
                </a:lnTo>
                <a:lnTo>
                  <a:pt x="1357511" y="360367"/>
                </a:lnTo>
                <a:lnTo>
                  <a:pt x="1357511" y="360554"/>
                </a:lnTo>
                <a:lnTo>
                  <a:pt x="1357511" y="449200"/>
                </a:lnTo>
                <a:lnTo>
                  <a:pt x="960204" y="449200"/>
                </a:lnTo>
                <a:lnTo>
                  <a:pt x="960204" y="594765"/>
                </a:lnTo>
                <a:lnTo>
                  <a:pt x="1533533" y="594765"/>
                </a:lnTo>
                <a:close/>
                <a:moveTo>
                  <a:pt x="2427613" y="0"/>
                </a:moveTo>
                <a:lnTo>
                  <a:pt x="1794493" y="0"/>
                </a:lnTo>
                <a:lnTo>
                  <a:pt x="1794493" y="159935"/>
                </a:lnTo>
                <a:lnTo>
                  <a:pt x="2023042" y="159935"/>
                </a:lnTo>
                <a:lnTo>
                  <a:pt x="2023042" y="594578"/>
                </a:lnTo>
                <a:lnTo>
                  <a:pt x="2199064" y="594578"/>
                </a:lnTo>
                <a:lnTo>
                  <a:pt x="2199064" y="159935"/>
                </a:lnTo>
                <a:lnTo>
                  <a:pt x="2427613" y="159935"/>
                </a:lnTo>
                <a:close/>
                <a:moveTo>
                  <a:pt x="2864409" y="0"/>
                </a:moveTo>
                <a:lnTo>
                  <a:pt x="2688387" y="0"/>
                </a:lnTo>
                <a:lnTo>
                  <a:pt x="2688387" y="594765"/>
                </a:lnTo>
                <a:lnTo>
                  <a:pt x="2864409" y="594765"/>
                </a:lnTo>
                <a:close/>
                <a:moveTo>
                  <a:pt x="4793759" y="0"/>
                </a:moveTo>
                <a:lnTo>
                  <a:pt x="4617737" y="0"/>
                </a:lnTo>
                <a:lnTo>
                  <a:pt x="4617737" y="294490"/>
                </a:lnTo>
                <a:cubicBezTo>
                  <a:pt x="4617737" y="407770"/>
                  <a:pt x="4564092" y="455545"/>
                  <a:pt x="4460714" y="455545"/>
                </a:cubicBezTo>
                <a:cubicBezTo>
                  <a:pt x="4357336" y="455545"/>
                  <a:pt x="4303691" y="407770"/>
                  <a:pt x="4303691" y="294490"/>
                </a:cubicBezTo>
                <a:lnTo>
                  <a:pt x="4303691" y="0"/>
                </a:lnTo>
                <a:lnTo>
                  <a:pt x="4127669" y="0"/>
                </a:lnTo>
                <a:lnTo>
                  <a:pt x="4127669" y="303448"/>
                </a:lnTo>
                <a:cubicBezTo>
                  <a:pt x="4127669" y="515450"/>
                  <a:pt x="4234586" y="606895"/>
                  <a:pt x="4460714" y="606895"/>
                </a:cubicBezTo>
                <a:cubicBezTo>
                  <a:pt x="4686842" y="606895"/>
                  <a:pt x="4793759" y="515450"/>
                  <a:pt x="4793759" y="3034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02D0C0-921D-9829-ADCB-E1FB0EE0FA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1160" y="3060005"/>
            <a:ext cx="4180840" cy="112782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en-GB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Presenter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</a:pPr>
            <a:r>
              <a:rPr lang="en-US"/>
              <a:t>Presenter Role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23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5BF96-EDC6-BF1D-9B02-8D224416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0825"/>
            <a:ext cx="11433175" cy="457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7ABED-858C-78E9-F77A-0E04D5A3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6FCA43-77DF-722B-163B-1D14E251AA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7923" y="6473323"/>
            <a:ext cx="6853237" cy="207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GB" sz="1000" i="0" smtClean="0">
                <a:solidFill>
                  <a:schemeClr val="tx2"/>
                </a:solidFill>
                <a:effectLst/>
              </a:defRPr>
            </a:lvl1pPr>
            <a:lvl2pPr>
              <a:defRPr sz="1200" b="1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200" b="1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 b="1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 b="1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Notes: [Note information]      Source: [1. Source information 2. Source information]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29558-1E8F-31C3-585C-8B886DB86F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23512" y="6473323"/>
            <a:ext cx="3022313" cy="207393"/>
          </a:xfrm>
        </p:spPr>
        <p:txBody>
          <a:bodyPr anchor="t"/>
          <a:lstStyle/>
          <a:p>
            <a:r>
              <a:rPr lang="en-GB"/>
              <a:t>Slide footer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39660-13FC-80EC-B909-6A13C5AC3A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51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eav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5BF96-EDC6-BF1D-9B02-8D224416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0825"/>
            <a:ext cx="11433175" cy="45751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7ABED-858C-78E9-F77A-0E04D5A3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6FCA43-77DF-722B-163B-1D14E251AA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0275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29558-1E8F-31C3-585C-8B886DB86F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023512" y="6473323"/>
            <a:ext cx="3022313" cy="207393"/>
          </a:xfrm>
        </p:spPr>
        <p:txBody>
          <a:bodyPr anchor="t"/>
          <a:lstStyle/>
          <a:p>
            <a:r>
              <a:rPr lang="en-GB"/>
              <a:t>Slide footer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39660-13FC-80EC-B909-6A13C5AC3A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5BF96-EDC6-BF1D-9B02-8D224416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520824"/>
            <a:ext cx="5715000" cy="4575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006929-E4A0-6ED9-0FE4-9F5BC06F65E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096000" y="1520825"/>
            <a:ext cx="5718175" cy="457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E2DDE-F29D-BD19-2082-9F1EA00A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927AA-2F79-1700-14A1-2B75B894250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Slide footer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BFCB2-D81B-0419-356B-F2C32CA248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68E042-FE89-F067-7586-5D16E64C58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320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</p:spTree>
    <p:extLst>
      <p:ext uri="{BB962C8B-B14F-4D97-AF65-F5344CB8AC3E}">
        <p14:creationId xmlns:p14="http://schemas.microsoft.com/office/powerpoint/2010/main" val="66229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3583E-CA67-3E60-741D-66E95D6D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574CD6-B9D1-03FD-108D-5EF6C7B74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520824"/>
            <a:ext cx="3805237" cy="4575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D5C64D-ABE1-F69F-8084-B1D96751487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95012" y="1520824"/>
            <a:ext cx="3805237" cy="4575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82A2B2-8D08-1E3E-961D-C35BA610D76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09023" y="1520824"/>
            <a:ext cx="3805237" cy="4575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B6702-66C2-029C-D4A7-1FA3632730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Slide footer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024B5-C290-3CD4-74F9-13867E5D5F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7BA6189-1C3F-13A6-0B8A-9EE240A9C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5946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</p:spTree>
    <p:extLst>
      <p:ext uri="{BB962C8B-B14F-4D97-AF65-F5344CB8AC3E}">
        <p14:creationId xmlns:p14="http://schemas.microsoft.com/office/powerpoint/2010/main" val="1950032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3E4C-73E5-F2C0-46E5-9F6E5698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C34D408-398F-C72B-F03A-37005DF92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520824"/>
            <a:ext cx="2666999" cy="4575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6E449F-2845-97F0-97D0-859897E2AA8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3141" y="1520825"/>
            <a:ext cx="2668481" cy="457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58496A-23A3-2FDF-6015-7936DA8FD83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302071" y="1520824"/>
            <a:ext cx="2666999" cy="4575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7FA006E-A71F-1B09-7B88-7CAFA0D6671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45694" y="1520825"/>
            <a:ext cx="2668481" cy="457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F488B9A-3A03-E1A4-0BB2-A918BA1FDA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0115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A40EE-88D4-494D-1839-57827B41BC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Slide footer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E9C7D-3490-DB01-A622-B4CBBE545CE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285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3E4C-73E5-F2C0-46E5-9F6E5698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C34D408-398F-C72B-F03A-37005DF92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520824"/>
            <a:ext cx="2666999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6E449F-2845-97F0-97D0-859897E2AA8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3141" y="1520826"/>
            <a:ext cx="2668481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58496A-23A3-2FDF-6015-7936DA8FD83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302071" y="1520824"/>
            <a:ext cx="2666999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7FA006E-A71F-1B09-7B88-7CAFA0D6671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45694" y="1520826"/>
            <a:ext cx="2668481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5A3327-315F-DAC9-E0F7-C8B8F58F7457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381001" y="3821513"/>
            <a:ext cx="2666999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8A30A48-7B4C-FEE8-E94C-78D00ECD2F8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223141" y="3821515"/>
            <a:ext cx="2668481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315C3EA-650F-DD95-772B-151ACF4D9A33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3302071" y="3821513"/>
            <a:ext cx="2666999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BC3A882-9980-5C02-25B0-3F8AB4F8C449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145694" y="3821515"/>
            <a:ext cx="2668481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57A1565-1934-91B7-0F45-CA792F8A2A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0115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3ADA5F-83B0-F831-622E-AF9405EC6D3E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GB"/>
              <a:t>Slide footer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94DC5-A271-49B7-50DE-8DD9E8D342F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80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DF73-403A-E5DF-FC77-8C4B5E11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A89868F-00B0-46DD-E498-83A6C79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0115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7178B-3B35-36A2-D5AF-3BB6C0E25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Slide footer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0DE0D-B69C-8040-4CC6-2BBBDD3E0C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26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D9E37088-ED58-FEAA-EE62-73EE0862DB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9955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7AF74-D098-18CE-1B5F-A3D3BBF2CA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Slide footer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7BF9A-8CA7-0DC7-CE2A-00CFC82869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60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CB69A5-FCC5-F8EB-BCFB-1EDFB96C5AC6}"/>
              </a:ext>
            </a:extLst>
          </p:cNvPr>
          <p:cNvSpPr/>
          <p:nvPr userDrawn="1"/>
        </p:nvSpPr>
        <p:spPr>
          <a:xfrm flipH="1">
            <a:off x="10283824" y="1"/>
            <a:ext cx="190817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CBF8D5E-697B-5180-F1DA-8A6C4893484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16823" y="-1"/>
            <a:ext cx="3048001" cy="6858000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5BF96-EDC6-BF1D-9B02-8D224416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0825"/>
            <a:ext cx="6854825" cy="457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7ABED-858C-78E9-F77A-0E04D5A3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46076"/>
            <a:ext cx="685482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9AD53-6B54-AA8D-A37D-53072609CFF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Slide footer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2CF3A-1E35-FB94-99FF-2EE318327A1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BC59C91E-4966-BE3C-8F03-A77A292D65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9955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</p:spTree>
    <p:extLst>
      <p:ext uri="{BB962C8B-B14F-4D97-AF65-F5344CB8AC3E}">
        <p14:creationId xmlns:p14="http://schemas.microsoft.com/office/powerpoint/2010/main" val="2152092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2816AD-37BF-232F-6F27-566D2013CECD}"/>
              </a:ext>
            </a:extLst>
          </p:cNvPr>
          <p:cNvSpPr/>
          <p:nvPr userDrawn="1"/>
        </p:nvSpPr>
        <p:spPr>
          <a:xfrm flipH="1">
            <a:off x="7616825" y="4575175"/>
            <a:ext cx="4575172" cy="2282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5BF96-EDC6-BF1D-9B02-8D224416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0825"/>
            <a:ext cx="6854825" cy="457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7ABED-858C-78E9-F77A-0E04D5A3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46076"/>
            <a:ext cx="6854822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9A78F-1550-B668-61B1-8F7CFC9BF631}"/>
              </a:ext>
            </a:extLst>
          </p:cNvPr>
          <p:cNvSpPr/>
          <p:nvPr userDrawn="1"/>
        </p:nvSpPr>
        <p:spPr>
          <a:xfrm>
            <a:off x="0" y="383004"/>
            <a:ext cx="93453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20D4EAE-5972-7736-C107-904B6028A6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16825" y="-1"/>
            <a:ext cx="4575176" cy="4575176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F8666-B2AE-6B15-C1E1-C34870D107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Slide footer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331E-EBA1-ECA8-4FB1-72711823F4F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72F6F6B9-4909-4520-B090-2B22733886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9951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</p:spTree>
    <p:extLst>
      <p:ext uri="{BB962C8B-B14F-4D97-AF65-F5344CB8AC3E}">
        <p14:creationId xmlns:p14="http://schemas.microsoft.com/office/powerpoint/2010/main" val="203813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6888785-EC3E-A5BE-D00E-9028277E4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160" y="1153160"/>
            <a:ext cx="6082665" cy="1384995"/>
          </a:xfrm>
        </p:spPr>
        <p:txBody>
          <a:bodyPr wrap="square" anchor="t">
            <a:spAutoFit/>
          </a:bodyPr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02D0C0-921D-9829-ADCB-E1FB0EE0F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160" y="3060005"/>
            <a:ext cx="4180840" cy="112782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61206D-C794-1EED-77FD-47B728E621EF}"/>
              </a:ext>
            </a:extLst>
          </p:cNvPr>
          <p:cNvGrpSpPr/>
          <p:nvPr userDrawn="1"/>
        </p:nvGrpSpPr>
        <p:grpSpPr>
          <a:xfrm>
            <a:off x="-210" y="6000968"/>
            <a:ext cx="867102" cy="859405"/>
            <a:chOff x="-210" y="6000968"/>
            <a:chExt cx="867102" cy="85940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5A63A6-CAF7-0CFD-FC87-2334DD16758A}"/>
                </a:ext>
              </a:extLst>
            </p:cNvPr>
            <p:cNvSpPr/>
            <p:nvPr userDrawn="1"/>
          </p:nvSpPr>
          <p:spPr>
            <a:xfrm>
              <a:off x="-3" y="6427626"/>
              <a:ext cx="45201" cy="85186"/>
            </a:xfrm>
            <a:custGeom>
              <a:avLst/>
              <a:gdLst>
                <a:gd name="connsiteX0" fmla="*/ -51 w 37961"/>
                <a:gd name="connsiteY0" fmla="*/ -30 h 71541"/>
                <a:gd name="connsiteX1" fmla="*/ -51 w 37961"/>
                <a:gd name="connsiteY1" fmla="*/ 71512 h 71541"/>
                <a:gd name="connsiteX2" fmla="*/ 37910 w 37961"/>
                <a:gd name="connsiteY2" fmla="*/ 44109 h 7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61" h="71541">
                  <a:moveTo>
                    <a:pt x="-51" y="-30"/>
                  </a:moveTo>
                  <a:lnTo>
                    <a:pt x="-51" y="71512"/>
                  </a:lnTo>
                  <a:cubicBezTo>
                    <a:pt x="13073" y="63043"/>
                    <a:pt x="25744" y="53896"/>
                    <a:pt x="37910" y="44109"/>
                  </a:cubicBezTo>
                  <a:close/>
                </a:path>
              </a:pathLst>
            </a:custGeom>
            <a:solidFill>
              <a:schemeClr val="bg1"/>
            </a:solidFill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A8D23E0-204A-55E6-D958-FC453A85EE76}"/>
                </a:ext>
              </a:extLst>
            </p:cNvPr>
            <p:cNvSpPr/>
            <p:nvPr userDrawn="1"/>
          </p:nvSpPr>
          <p:spPr>
            <a:xfrm>
              <a:off x="-3" y="6000968"/>
              <a:ext cx="866895" cy="859405"/>
            </a:xfrm>
            <a:custGeom>
              <a:avLst/>
              <a:gdLst>
                <a:gd name="connsiteX0" fmla="*/ 184096 w 728037"/>
                <a:gd name="connsiteY0" fmla="*/ -30 h 721747"/>
                <a:gd name="connsiteX1" fmla="*/ 384 w 728037"/>
                <a:gd name="connsiteY1" fmla="*/ 31969 h 721747"/>
                <a:gd name="connsiteX2" fmla="*/ 384 w 728037"/>
                <a:gd name="connsiteY2" fmla="*/ 31969 h 721747"/>
                <a:gd name="connsiteX3" fmla="*/ 384 w 728037"/>
                <a:gd name="connsiteY3" fmla="*/ 53908 h 721747"/>
                <a:gd name="connsiteX4" fmla="*/ 18755 w 728037"/>
                <a:gd name="connsiteY4" fmla="*/ 48532 h 721747"/>
                <a:gd name="connsiteX5" fmla="*/ 32077 w 728037"/>
                <a:gd name="connsiteY5" fmla="*/ 45930 h 721747"/>
                <a:gd name="connsiteX6" fmla="*/ 36778 w 728037"/>
                <a:gd name="connsiteY6" fmla="*/ 45237 h 721747"/>
                <a:gd name="connsiteX7" fmla="*/ 174170 w 728037"/>
                <a:gd name="connsiteY7" fmla="*/ 82872 h 721747"/>
                <a:gd name="connsiteX8" fmla="*/ 174170 w 728037"/>
                <a:gd name="connsiteY8" fmla="*/ 82872 h 721747"/>
                <a:gd name="connsiteX9" fmla="*/ 52624 w 728037"/>
                <a:gd name="connsiteY9" fmla="*/ 425752 h 721747"/>
                <a:gd name="connsiteX10" fmla="*/ 994 w 728037"/>
                <a:gd name="connsiteY10" fmla="*/ 465468 h 721747"/>
                <a:gd name="connsiteX11" fmla="*/ -51 w 728037"/>
                <a:gd name="connsiteY11" fmla="*/ 466162 h 721747"/>
                <a:gd name="connsiteX12" fmla="*/ -51 w 728037"/>
                <a:gd name="connsiteY12" fmla="*/ 502583 h 721747"/>
                <a:gd name="connsiteX13" fmla="*/ 15447 w 728037"/>
                <a:gd name="connsiteY13" fmla="*/ 491570 h 721747"/>
                <a:gd name="connsiteX14" fmla="*/ 71344 w 728037"/>
                <a:gd name="connsiteY14" fmla="*/ 581063 h 721747"/>
                <a:gd name="connsiteX15" fmla="*/ 97464 w 728037"/>
                <a:gd name="connsiteY15" fmla="*/ 563719 h 721747"/>
                <a:gd name="connsiteX16" fmla="*/ 145003 w 728037"/>
                <a:gd name="connsiteY16" fmla="*/ 528599 h 721747"/>
                <a:gd name="connsiteX17" fmla="*/ 147092 w 728037"/>
                <a:gd name="connsiteY17" fmla="*/ 526778 h 721747"/>
                <a:gd name="connsiteX18" fmla="*/ 73956 w 728037"/>
                <a:gd name="connsiteY18" fmla="*/ 443095 h 721747"/>
                <a:gd name="connsiteX19" fmla="*/ 126196 w 728037"/>
                <a:gd name="connsiteY19" fmla="*/ 388030 h 721747"/>
                <a:gd name="connsiteX20" fmla="*/ 216049 w 728037"/>
                <a:gd name="connsiteY20" fmla="*/ 460352 h 721747"/>
                <a:gd name="connsiteX21" fmla="*/ 268289 w 728037"/>
                <a:gd name="connsiteY21" fmla="*/ 395661 h 721747"/>
                <a:gd name="connsiteX22" fmla="*/ 165028 w 728037"/>
                <a:gd name="connsiteY22" fmla="*/ 334092 h 721747"/>
                <a:gd name="connsiteX23" fmla="*/ 194718 w 728037"/>
                <a:gd name="connsiteY23" fmla="*/ 279373 h 721747"/>
                <a:gd name="connsiteX24" fmla="*/ 309211 w 728037"/>
                <a:gd name="connsiteY24" fmla="*/ 327328 h 721747"/>
                <a:gd name="connsiteX25" fmla="*/ 331239 w 728037"/>
                <a:gd name="connsiteY25" fmla="*/ 274430 h 721747"/>
                <a:gd name="connsiteX26" fmla="*/ 333764 w 728037"/>
                <a:gd name="connsiteY26" fmla="*/ 266713 h 721747"/>
                <a:gd name="connsiteX27" fmla="*/ 212044 w 728037"/>
                <a:gd name="connsiteY27" fmla="*/ 231245 h 721747"/>
                <a:gd name="connsiteX28" fmla="*/ 220751 w 728037"/>
                <a:gd name="connsiteY28" fmla="*/ 185198 h 721747"/>
                <a:gd name="connsiteX29" fmla="*/ 346127 w 728037"/>
                <a:gd name="connsiteY29" fmla="*/ 207571 h 721747"/>
                <a:gd name="connsiteX30" fmla="*/ 345431 w 728037"/>
                <a:gd name="connsiteY30" fmla="*/ 159010 h 721747"/>
                <a:gd name="connsiteX31" fmla="*/ 220054 w 728037"/>
                <a:gd name="connsiteY31" fmla="*/ 147043 h 721747"/>
                <a:gd name="connsiteX32" fmla="*/ 211348 w 728037"/>
                <a:gd name="connsiteY32" fmla="*/ 113657 h 721747"/>
                <a:gd name="connsiteX33" fmla="*/ 331848 w 728037"/>
                <a:gd name="connsiteY33" fmla="*/ 115651 h 721747"/>
                <a:gd name="connsiteX34" fmla="*/ 320878 w 728037"/>
                <a:gd name="connsiteY34" fmla="*/ 96226 h 721747"/>
                <a:gd name="connsiteX35" fmla="*/ 310604 w 728037"/>
                <a:gd name="connsiteY35" fmla="*/ 83045 h 721747"/>
                <a:gd name="connsiteX36" fmla="*/ 198201 w 728037"/>
                <a:gd name="connsiteY36" fmla="*/ 88162 h 721747"/>
                <a:gd name="connsiteX37" fmla="*/ 179568 w 728037"/>
                <a:gd name="connsiteY37" fmla="*/ 67350 h 721747"/>
                <a:gd name="connsiteX38" fmla="*/ 281437 w 728037"/>
                <a:gd name="connsiteY38" fmla="*/ 56770 h 721747"/>
                <a:gd name="connsiteX39" fmla="*/ 250528 w 728037"/>
                <a:gd name="connsiteY39" fmla="*/ 39427 h 721747"/>
                <a:gd name="connsiteX40" fmla="*/ 159369 w 728037"/>
                <a:gd name="connsiteY40" fmla="*/ 52868 h 721747"/>
                <a:gd name="connsiteX41" fmla="*/ 136557 w 728037"/>
                <a:gd name="connsiteY41" fmla="*/ 42462 h 721747"/>
                <a:gd name="connsiteX42" fmla="*/ 196982 w 728037"/>
                <a:gd name="connsiteY42" fmla="*/ 28934 h 721747"/>
                <a:gd name="connsiteX43" fmla="*/ 196982 w 728037"/>
                <a:gd name="connsiteY43" fmla="*/ 28934 h 721747"/>
                <a:gd name="connsiteX44" fmla="*/ 113833 w 728037"/>
                <a:gd name="connsiteY44" fmla="*/ 36131 h 721747"/>
                <a:gd name="connsiteX45" fmla="*/ 89802 w 728037"/>
                <a:gd name="connsiteY45" fmla="*/ 32749 h 721747"/>
                <a:gd name="connsiteX46" fmla="*/ 146309 w 728037"/>
                <a:gd name="connsiteY46" fmla="*/ 21216 h 721747"/>
                <a:gd name="connsiteX47" fmla="*/ 336550 w 728037"/>
                <a:gd name="connsiteY47" fmla="*/ 89202 h 721747"/>
                <a:gd name="connsiteX48" fmla="*/ 336550 w 728037"/>
                <a:gd name="connsiteY48" fmla="*/ 89202 h 721747"/>
                <a:gd name="connsiteX49" fmla="*/ 293713 w 728037"/>
                <a:gd name="connsiteY49" fmla="*/ 410923 h 721747"/>
                <a:gd name="connsiteX50" fmla="*/ 217616 w 728037"/>
                <a:gd name="connsiteY50" fmla="*/ 504144 h 721747"/>
                <a:gd name="connsiteX51" fmla="*/ 144045 w 728037"/>
                <a:gd name="connsiteY51" fmla="*/ 570656 h 721747"/>
                <a:gd name="connsiteX52" fmla="*/ 25634 w 728037"/>
                <a:gd name="connsiteY52" fmla="*/ 646187 h 721747"/>
                <a:gd name="connsiteX53" fmla="*/ 123 w 728037"/>
                <a:gd name="connsiteY53" fmla="*/ 658935 h 721747"/>
                <a:gd name="connsiteX54" fmla="*/ 123 w 728037"/>
                <a:gd name="connsiteY54" fmla="*/ 697524 h 721747"/>
                <a:gd name="connsiteX55" fmla="*/ 109827 w 728037"/>
                <a:gd name="connsiteY55" fmla="*/ 634133 h 721747"/>
                <a:gd name="connsiteX56" fmla="*/ 167814 w 728037"/>
                <a:gd name="connsiteY56" fmla="*/ 716168 h 721747"/>
                <a:gd name="connsiteX57" fmla="*/ 257667 w 728037"/>
                <a:gd name="connsiteY57" fmla="*/ 651217 h 721747"/>
                <a:gd name="connsiteX58" fmla="*/ 188014 w 728037"/>
                <a:gd name="connsiteY58" fmla="*/ 573171 h 721747"/>
                <a:gd name="connsiteX59" fmla="*/ 260540 w 728037"/>
                <a:gd name="connsiteY59" fmla="*/ 500069 h 721747"/>
                <a:gd name="connsiteX60" fmla="*/ 340555 w 728037"/>
                <a:gd name="connsiteY60" fmla="*/ 571350 h 721747"/>
                <a:gd name="connsiteX61" fmla="*/ 403069 w 728037"/>
                <a:gd name="connsiteY61" fmla="*/ 490443 h 721747"/>
                <a:gd name="connsiteX62" fmla="*/ 316002 w 728037"/>
                <a:gd name="connsiteY62" fmla="*/ 426793 h 721747"/>
                <a:gd name="connsiteX63" fmla="*/ 357359 w 728037"/>
                <a:gd name="connsiteY63" fmla="*/ 351435 h 721747"/>
                <a:gd name="connsiteX64" fmla="*/ 449911 w 728037"/>
                <a:gd name="connsiteY64" fmla="*/ 406414 h 721747"/>
                <a:gd name="connsiteX65" fmla="*/ 476467 w 728037"/>
                <a:gd name="connsiteY65" fmla="*/ 330363 h 721747"/>
                <a:gd name="connsiteX66" fmla="*/ 381302 w 728037"/>
                <a:gd name="connsiteY66" fmla="*/ 283449 h 721747"/>
                <a:gd name="connsiteX67" fmla="*/ 391228 w 728037"/>
                <a:gd name="connsiteY67" fmla="*/ 219192 h 721747"/>
                <a:gd name="connsiteX68" fmla="*/ 487002 w 728037"/>
                <a:gd name="connsiteY68" fmla="*/ 258301 h 721747"/>
                <a:gd name="connsiteX69" fmla="*/ 482910 w 728037"/>
                <a:gd name="connsiteY69" fmla="*/ 198986 h 721747"/>
                <a:gd name="connsiteX70" fmla="*/ 388007 w 728037"/>
                <a:gd name="connsiteY70" fmla="*/ 166294 h 721747"/>
                <a:gd name="connsiteX71" fmla="*/ 373902 w 728037"/>
                <a:gd name="connsiteY71" fmla="*/ 119814 h 721747"/>
                <a:gd name="connsiteX72" fmla="*/ 466715 w 728037"/>
                <a:gd name="connsiteY72" fmla="*/ 146609 h 721747"/>
                <a:gd name="connsiteX73" fmla="*/ 442772 w 728037"/>
                <a:gd name="connsiteY73" fmla="*/ 108800 h 721747"/>
                <a:gd name="connsiteX74" fmla="*/ 351351 w 728037"/>
                <a:gd name="connsiteY74" fmla="*/ 82005 h 721747"/>
                <a:gd name="connsiteX75" fmla="*/ 328366 w 728037"/>
                <a:gd name="connsiteY75" fmla="*/ 57811 h 721747"/>
                <a:gd name="connsiteX76" fmla="*/ 379474 w 728037"/>
                <a:gd name="connsiteY76" fmla="*/ 67610 h 721747"/>
                <a:gd name="connsiteX77" fmla="*/ 306164 w 728037"/>
                <a:gd name="connsiteY77" fmla="*/ 41161 h 721747"/>
                <a:gd name="connsiteX78" fmla="*/ 289360 w 728037"/>
                <a:gd name="connsiteY78" fmla="*/ 31275 h 721747"/>
                <a:gd name="connsiteX79" fmla="*/ 437374 w 728037"/>
                <a:gd name="connsiteY79" fmla="*/ 89896 h 721747"/>
                <a:gd name="connsiteX80" fmla="*/ 451217 w 728037"/>
                <a:gd name="connsiteY80" fmla="*/ 101776 h 721747"/>
                <a:gd name="connsiteX81" fmla="*/ 465061 w 728037"/>
                <a:gd name="connsiteY81" fmla="*/ 117906 h 721747"/>
                <a:gd name="connsiteX82" fmla="*/ 465061 w 728037"/>
                <a:gd name="connsiteY82" fmla="*/ 117906 h 721747"/>
                <a:gd name="connsiteX83" fmla="*/ 226497 w 728037"/>
                <a:gd name="connsiteY83" fmla="*/ 721631 h 721747"/>
                <a:gd name="connsiteX84" fmla="*/ 319833 w 728037"/>
                <a:gd name="connsiteY84" fmla="*/ 721631 h 721747"/>
                <a:gd name="connsiteX85" fmla="*/ 300765 w 728037"/>
                <a:gd name="connsiteY85" fmla="*/ 700559 h 721747"/>
                <a:gd name="connsiteX86" fmla="*/ 383566 w 728037"/>
                <a:gd name="connsiteY86" fmla="*/ 612628 h 721747"/>
                <a:gd name="connsiteX87" fmla="*/ 446080 w 728037"/>
                <a:gd name="connsiteY87" fmla="*/ 674630 h 721747"/>
                <a:gd name="connsiteX88" fmla="*/ 513383 w 728037"/>
                <a:gd name="connsiteY88" fmla="*/ 586005 h 721747"/>
                <a:gd name="connsiteX89" fmla="*/ 445558 w 728037"/>
                <a:gd name="connsiteY89" fmla="*/ 524349 h 721747"/>
                <a:gd name="connsiteX90" fmla="*/ 490920 w 728037"/>
                <a:gd name="connsiteY90" fmla="*/ 434424 h 721747"/>
                <a:gd name="connsiteX91" fmla="*/ 562576 w 728037"/>
                <a:gd name="connsiteY91" fmla="*/ 493912 h 721747"/>
                <a:gd name="connsiteX92" fmla="*/ 589915 w 728037"/>
                <a:gd name="connsiteY92" fmla="*/ 410316 h 721747"/>
                <a:gd name="connsiteX93" fmla="*/ 516169 w 728037"/>
                <a:gd name="connsiteY93" fmla="*/ 353777 h 721747"/>
                <a:gd name="connsiteX94" fmla="*/ 526008 w 728037"/>
                <a:gd name="connsiteY94" fmla="*/ 277812 h 721747"/>
                <a:gd name="connsiteX95" fmla="*/ 599492 w 728037"/>
                <a:gd name="connsiteY95" fmla="*/ 330363 h 721747"/>
                <a:gd name="connsiteX96" fmla="*/ 593224 w 728037"/>
                <a:gd name="connsiteY96" fmla="*/ 264458 h 721747"/>
                <a:gd name="connsiteX97" fmla="*/ 521654 w 728037"/>
                <a:gd name="connsiteY97" fmla="*/ 215636 h 721747"/>
                <a:gd name="connsiteX98" fmla="*/ 505982 w 728037"/>
                <a:gd name="connsiteY98" fmla="*/ 161525 h 721747"/>
                <a:gd name="connsiteX99" fmla="*/ 505982 w 728037"/>
                <a:gd name="connsiteY99" fmla="*/ 161525 h 721747"/>
                <a:gd name="connsiteX100" fmla="*/ 558223 w 728037"/>
                <a:gd name="connsiteY100" fmla="*/ 194304 h 721747"/>
                <a:gd name="connsiteX101" fmla="*/ 490833 w 728037"/>
                <a:gd name="connsiteY101" fmla="*/ 130827 h 721747"/>
                <a:gd name="connsiteX102" fmla="*/ 476902 w 728037"/>
                <a:gd name="connsiteY102" fmla="*/ 110535 h 721747"/>
                <a:gd name="connsiteX103" fmla="*/ 572066 w 728037"/>
                <a:gd name="connsiteY103" fmla="*/ 193697 h 721747"/>
                <a:gd name="connsiteX104" fmla="*/ 599492 w 728037"/>
                <a:gd name="connsiteY104" fmla="*/ 242952 h 721747"/>
                <a:gd name="connsiteX105" fmla="*/ 604804 w 728037"/>
                <a:gd name="connsiteY105" fmla="*/ 258474 h 721747"/>
                <a:gd name="connsiteX106" fmla="*/ 587390 w 728037"/>
                <a:gd name="connsiteY106" fmla="*/ 495906 h 721747"/>
                <a:gd name="connsiteX107" fmla="*/ 448083 w 728037"/>
                <a:gd name="connsiteY107" fmla="*/ 721371 h 721747"/>
                <a:gd name="connsiteX108" fmla="*/ 559093 w 728037"/>
                <a:gd name="connsiteY108" fmla="*/ 721371 h 721747"/>
                <a:gd name="connsiteX109" fmla="*/ 589480 w 728037"/>
                <a:gd name="connsiteY109" fmla="*/ 674977 h 721747"/>
                <a:gd name="connsiteX110" fmla="*/ 548210 w 728037"/>
                <a:gd name="connsiteY110" fmla="*/ 624334 h 721747"/>
                <a:gd name="connsiteX111" fmla="*/ 596880 w 728037"/>
                <a:gd name="connsiteY111" fmla="*/ 528945 h 721747"/>
                <a:gd name="connsiteX112" fmla="*/ 637279 w 728037"/>
                <a:gd name="connsiteY112" fmla="*/ 579588 h 721747"/>
                <a:gd name="connsiteX113" fmla="*/ 662790 w 728037"/>
                <a:gd name="connsiteY113" fmla="*/ 494779 h 721747"/>
                <a:gd name="connsiteX114" fmla="*/ 624132 w 728037"/>
                <a:gd name="connsiteY114" fmla="*/ 444136 h 721747"/>
                <a:gd name="connsiteX115" fmla="*/ 634319 w 728037"/>
                <a:gd name="connsiteY115" fmla="*/ 363489 h 721747"/>
                <a:gd name="connsiteX116" fmla="*/ 665663 w 728037"/>
                <a:gd name="connsiteY116" fmla="*/ 404506 h 721747"/>
                <a:gd name="connsiteX117" fmla="*/ 665663 w 728037"/>
                <a:gd name="connsiteY117" fmla="*/ 404506 h 721747"/>
                <a:gd name="connsiteX118" fmla="*/ 630837 w 728037"/>
                <a:gd name="connsiteY118" fmla="*/ 301053 h 721747"/>
                <a:gd name="connsiteX119" fmla="*/ 630314 w 728037"/>
                <a:gd name="connsiteY119" fmla="*/ 298017 h 721747"/>
                <a:gd name="connsiteX120" fmla="*/ 618212 w 728037"/>
                <a:gd name="connsiteY120" fmla="*/ 252318 h 721747"/>
                <a:gd name="connsiteX121" fmla="*/ 665402 w 728037"/>
                <a:gd name="connsiteY121" fmla="*/ 341896 h 721747"/>
                <a:gd name="connsiteX122" fmla="*/ 684296 w 728037"/>
                <a:gd name="connsiteY122" fmla="*/ 452894 h 721747"/>
                <a:gd name="connsiteX123" fmla="*/ 591134 w 728037"/>
                <a:gd name="connsiteY123" fmla="*/ 721718 h 721747"/>
                <a:gd name="connsiteX124" fmla="*/ 619083 w 728037"/>
                <a:gd name="connsiteY124" fmla="*/ 721718 h 721747"/>
                <a:gd name="connsiteX125" fmla="*/ 666012 w 728037"/>
                <a:gd name="connsiteY125" fmla="*/ 620432 h 721747"/>
                <a:gd name="connsiteX126" fmla="*/ 677069 w 728037"/>
                <a:gd name="connsiteY126" fmla="*/ 654252 h 721747"/>
                <a:gd name="connsiteX127" fmla="*/ 697007 w 728037"/>
                <a:gd name="connsiteY127" fmla="*/ 550972 h 721747"/>
                <a:gd name="connsiteX128" fmla="*/ 691871 w 728037"/>
                <a:gd name="connsiteY128" fmla="*/ 534322 h 721747"/>
                <a:gd name="connsiteX129" fmla="*/ 700577 w 728037"/>
                <a:gd name="connsiteY129" fmla="*/ 469718 h 721747"/>
                <a:gd name="connsiteX130" fmla="*/ 705540 w 728037"/>
                <a:gd name="connsiteY130" fmla="*/ 541606 h 721747"/>
                <a:gd name="connsiteX131" fmla="*/ 690913 w 728037"/>
                <a:gd name="connsiteY131" fmla="*/ 664745 h 721747"/>
                <a:gd name="connsiteX132" fmla="*/ 673499 w 728037"/>
                <a:gd name="connsiteY132" fmla="*/ 721718 h 721747"/>
                <a:gd name="connsiteX133" fmla="*/ 697530 w 728037"/>
                <a:gd name="connsiteY133" fmla="*/ 721718 h 721747"/>
                <a:gd name="connsiteX134" fmla="*/ 361722 w 728037"/>
                <a:gd name="connsiteY134" fmla="*/ 30152 h 721747"/>
                <a:gd name="connsiteX135" fmla="*/ 184096 w 728037"/>
                <a:gd name="connsiteY135" fmla="*/ -30 h 72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728037" h="721747">
                  <a:moveTo>
                    <a:pt x="184096" y="-30"/>
                  </a:moveTo>
                  <a:cubicBezTo>
                    <a:pt x="121456" y="-90"/>
                    <a:pt x="59286" y="10739"/>
                    <a:pt x="384" y="31969"/>
                  </a:cubicBezTo>
                  <a:lnTo>
                    <a:pt x="384" y="31969"/>
                  </a:lnTo>
                  <a:lnTo>
                    <a:pt x="384" y="53908"/>
                  </a:lnTo>
                  <a:cubicBezTo>
                    <a:pt x="6391" y="51742"/>
                    <a:pt x="12527" y="49947"/>
                    <a:pt x="18755" y="48532"/>
                  </a:cubicBezTo>
                  <a:cubicBezTo>
                    <a:pt x="23225" y="47549"/>
                    <a:pt x="27665" y="46682"/>
                    <a:pt x="32077" y="45930"/>
                  </a:cubicBezTo>
                  <a:lnTo>
                    <a:pt x="36778" y="45237"/>
                  </a:lnTo>
                  <a:cubicBezTo>
                    <a:pt x="94591" y="36565"/>
                    <a:pt x="144306" y="48705"/>
                    <a:pt x="174170" y="82872"/>
                  </a:cubicBezTo>
                  <a:lnTo>
                    <a:pt x="174170" y="82872"/>
                  </a:lnTo>
                  <a:cubicBezTo>
                    <a:pt x="238948" y="157796"/>
                    <a:pt x="184792" y="311199"/>
                    <a:pt x="52624" y="425752"/>
                  </a:cubicBezTo>
                  <a:cubicBezTo>
                    <a:pt x="36234" y="440015"/>
                    <a:pt x="18992" y="453279"/>
                    <a:pt x="994" y="465468"/>
                  </a:cubicBezTo>
                  <a:cubicBezTo>
                    <a:pt x="681" y="465749"/>
                    <a:pt x="329" y="465983"/>
                    <a:pt x="-51" y="466162"/>
                  </a:cubicBezTo>
                  <a:lnTo>
                    <a:pt x="-51" y="502583"/>
                  </a:lnTo>
                  <a:cubicBezTo>
                    <a:pt x="5173" y="499028"/>
                    <a:pt x="10397" y="495386"/>
                    <a:pt x="15447" y="491570"/>
                  </a:cubicBezTo>
                  <a:cubicBezTo>
                    <a:pt x="22673" y="503711"/>
                    <a:pt x="70473" y="579762"/>
                    <a:pt x="71344" y="581063"/>
                  </a:cubicBezTo>
                  <a:cubicBezTo>
                    <a:pt x="74914" y="578808"/>
                    <a:pt x="85187" y="572391"/>
                    <a:pt x="97464" y="563719"/>
                  </a:cubicBezTo>
                  <a:cubicBezTo>
                    <a:pt x="111917" y="553920"/>
                    <a:pt x="129330" y="541693"/>
                    <a:pt x="145003" y="528599"/>
                  </a:cubicBezTo>
                  <a:lnTo>
                    <a:pt x="147092" y="526778"/>
                  </a:lnTo>
                  <a:lnTo>
                    <a:pt x="73956" y="443095"/>
                  </a:lnTo>
                  <a:cubicBezTo>
                    <a:pt x="81357" y="435811"/>
                    <a:pt x="106084" y="411357"/>
                    <a:pt x="126196" y="388030"/>
                  </a:cubicBezTo>
                  <a:cubicBezTo>
                    <a:pt x="130811" y="391585"/>
                    <a:pt x="191670" y="438586"/>
                    <a:pt x="216049" y="460352"/>
                  </a:cubicBezTo>
                  <a:cubicBezTo>
                    <a:pt x="234860" y="439946"/>
                    <a:pt x="252311" y="418336"/>
                    <a:pt x="268289" y="395661"/>
                  </a:cubicBezTo>
                  <a:cubicBezTo>
                    <a:pt x="234769" y="373722"/>
                    <a:pt x="165028" y="334092"/>
                    <a:pt x="165028" y="334092"/>
                  </a:cubicBezTo>
                  <a:cubicBezTo>
                    <a:pt x="176224" y="316582"/>
                    <a:pt x="186146" y="298296"/>
                    <a:pt x="194718" y="279373"/>
                  </a:cubicBezTo>
                  <a:cubicBezTo>
                    <a:pt x="194718" y="279373"/>
                    <a:pt x="276038" y="311025"/>
                    <a:pt x="309211" y="327328"/>
                  </a:cubicBezTo>
                  <a:cubicBezTo>
                    <a:pt x="317770" y="310223"/>
                    <a:pt x="325131" y="292548"/>
                    <a:pt x="331239" y="274430"/>
                  </a:cubicBezTo>
                  <a:cubicBezTo>
                    <a:pt x="332110" y="271829"/>
                    <a:pt x="332980" y="269314"/>
                    <a:pt x="333764" y="266713"/>
                  </a:cubicBezTo>
                  <a:cubicBezTo>
                    <a:pt x="293936" y="252487"/>
                    <a:pt x="253290" y="240644"/>
                    <a:pt x="212044" y="231245"/>
                  </a:cubicBezTo>
                  <a:cubicBezTo>
                    <a:pt x="216379" y="216200"/>
                    <a:pt x="219293" y="200784"/>
                    <a:pt x="220751" y="185198"/>
                  </a:cubicBezTo>
                  <a:cubicBezTo>
                    <a:pt x="263025" y="189667"/>
                    <a:pt x="304925" y="197145"/>
                    <a:pt x="346127" y="207571"/>
                  </a:cubicBezTo>
                  <a:cubicBezTo>
                    <a:pt x="347783" y="191412"/>
                    <a:pt x="347550" y="175116"/>
                    <a:pt x="345431" y="159010"/>
                  </a:cubicBezTo>
                  <a:cubicBezTo>
                    <a:pt x="304059" y="151457"/>
                    <a:pt x="262113" y="147453"/>
                    <a:pt x="220054" y="147043"/>
                  </a:cubicBezTo>
                  <a:cubicBezTo>
                    <a:pt x="218518" y="135604"/>
                    <a:pt x="215595" y="124394"/>
                    <a:pt x="211348" y="113657"/>
                  </a:cubicBezTo>
                  <a:cubicBezTo>
                    <a:pt x="251492" y="110699"/>
                    <a:pt x="291825" y="111366"/>
                    <a:pt x="331848" y="115651"/>
                  </a:cubicBezTo>
                  <a:cubicBezTo>
                    <a:pt x="328598" y="108957"/>
                    <a:pt x="324934" y="102469"/>
                    <a:pt x="320878" y="96226"/>
                  </a:cubicBezTo>
                  <a:cubicBezTo>
                    <a:pt x="317656" y="91630"/>
                    <a:pt x="310604" y="83045"/>
                    <a:pt x="310604" y="83045"/>
                  </a:cubicBezTo>
                  <a:cubicBezTo>
                    <a:pt x="273059" y="81006"/>
                    <a:pt x="235402" y="82720"/>
                    <a:pt x="198201" y="88162"/>
                  </a:cubicBezTo>
                  <a:cubicBezTo>
                    <a:pt x="192834" y="80519"/>
                    <a:pt x="186580" y="73533"/>
                    <a:pt x="179568" y="67350"/>
                  </a:cubicBezTo>
                  <a:cubicBezTo>
                    <a:pt x="213065" y="60316"/>
                    <a:pt x="247204" y="56771"/>
                    <a:pt x="281437" y="56770"/>
                  </a:cubicBezTo>
                  <a:cubicBezTo>
                    <a:pt x="271633" y="50148"/>
                    <a:pt x="261294" y="44347"/>
                    <a:pt x="250528" y="39427"/>
                  </a:cubicBezTo>
                  <a:cubicBezTo>
                    <a:pt x="219746" y="40650"/>
                    <a:pt x="189186" y="45157"/>
                    <a:pt x="159369" y="52868"/>
                  </a:cubicBezTo>
                  <a:cubicBezTo>
                    <a:pt x="152159" y="48601"/>
                    <a:pt x="144511" y="45112"/>
                    <a:pt x="136557" y="42462"/>
                  </a:cubicBezTo>
                  <a:cubicBezTo>
                    <a:pt x="156315" y="36398"/>
                    <a:pt x="176518" y="31875"/>
                    <a:pt x="196982" y="28934"/>
                  </a:cubicBezTo>
                  <a:lnTo>
                    <a:pt x="196982" y="28934"/>
                  </a:lnTo>
                  <a:cubicBezTo>
                    <a:pt x="164157" y="24685"/>
                    <a:pt x="118621" y="34917"/>
                    <a:pt x="113833" y="36131"/>
                  </a:cubicBezTo>
                  <a:cubicBezTo>
                    <a:pt x="106780" y="34657"/>
                    <a:pt x="97029" y="33443"/>
                    <a:pt x="89802" y="32749"/>
                  </a:cubicBezTo>
                  <a:cubicBezTo>
                    <a:pt x="108373" y="27715"/>
                    <a:pt x="127246" y="23863"/>
                    <a:pt x="146309" y="21216"/>
                  </a:cubicBezTo>
                  <a:cubicBezTo>
                    <a:pt x="175650" y="17140"/>
                    <a:pt x="273775" y="5087"/>
                    <a:pt x="336550" y="89202"/>
                  </a:cubicBezTo>
                  <a:lnTo>
                    <a:pt x="336550" y="89202"/>
                  </a:lnTo>
                  <a:cubicBezTo>
                    <a:pt x="395930" y="168809"/>
                    <a:pt x="374337" y="292381"/>
                    <a:pt x="293713" y="410923"/>
                  </a:cubicBezTo>
                  <a:cubicBezTo>
                    <a:pt x="271290" y="444269"/>
                    <a:pt x="245816" y="475476"/>
                    <a:pt x="217616" y="504144"/>
                  </a:cubicBezTo>
                  <a:cubicBezTo>
                    <a:pt x="194571" y="527885"/>
                    <a:pt x="169994" y="550103"/>
                    <a:pt x="144045" y="570656"/>
                  </a:cubicBezTo>
                  <a:cubicBezTo>
                    <a:pt x="107428" y="600017"/>
                    <a:pt x="67726" y="625340"/>
                    <a:pt x="25634" y="646187"/>
                  </a:cubicBezTo>
                  <a:cubicBezTo>
                    <a:pt x="16927" y="650610"/>
                    <a:pt x="8220" y="654859"/>
                    <a:pt x="123" y="658935"/>
                  </a:cubicBezTo>
                  <a:lnTo>
                    <a:pt x="123" y="697524"/>
                  </a:lnTo>
                  <a:cubicBezTo>
                    <a:pt x="38618" y="679885"/>
                    <a:pt x="75350" y="658666"/>
                    <a:pt x="109827" y="634133"/>
                  </a:cubicBezTo>
                  <a:lnTo>
                    <a:pt x="167814" y="716168"/>
                  </a:lnTo>
                  <a:cubicBezTo>
                    <a:pt x="198992" y="696249"/>
                    <a:pt x="228993" y="674570"/>
                    <a:pt x="257667" y="651217"/>
                  </a:cubicBezTo>
                  <a:lnTo>
                    <a:pt x="188014" y="573171"/>
                  </a:lnTo>
                  <a:cubicBezTo>
                    <a:pt x="213788" y="550431"/>
                    <a:pt x="238017" y="526009"/>
                    <a:pt x="260540" y="500069"/>
                  </a:cubicBezTo>
                  <a:cubicBezTo>
                    <a:pt x="260540" y="500069"/>
                    <a:pt x="332632" y="563806"/>
                    <a:pt x="340555" y="571350"/>
                  </a:cubicBezTo>
                  <a:cubicBezTo>
                    <a:pt x="363269" y="545872"/>
                    <a:pt x="384158" y="518836"/>
                    <a:pt x="403069" y="490443"/>
                  </a:cubicBezTo>
                  <a:cubicBezTo>
                    <a:pt x="365456" y="460786"/>
                    <a:pt x="316525" y="427313"/>
                    <a:pt x="316002" y="426793"/>
                  </a:cubicBezTo>
                  <a:cubicBezTo>
                    <a:pt x="331342" y="402551"/>
                    <a:pt x="345154" y="377384"/>
                    <a:pt x="357359" y="351435"/>
                  </a:cubicBezTo>
                  <a:cubicBezTo>
                    <a:pt x="357359" y="351435"/>
                    <a:pt x="404985" y="377450"/>
                    <a:pt x="449911" y="406414"/>
                  </a:cubicBezTo>
                  <a:cubicBezTo>
                    <a:pt x="460960" y="381880"/>
                    <a:pt x="469850" y="356434"/>
                    <a:pt x="476467" y="330363"/>
                  </a:cubicBezTo>
                  <a:cubicBezTo>
                    <a:pt x="446951" y="313020"/>
                    <a:pt x="381302" y="283449"/>
                    <a:pt x="381302" y="283449"/>
                  </a:cubicBezTo>
                  <a:cubicBezTo>
                    <a:pt x="386766" y="262416"/>
                    <a:pt x="390091" y="240888"/>
                    <a:pt x="391228" y="219192"/>
                  </a:cubicBezTo>
                  <a:cubicBezTo>
                    <a:pt x="424022" y="230009"/>
                    <a:pt x="456023" y="243076"/>
                    <a:pt x="487002" y="258301"/>
                  </a:cubicBezTo>
                  <a:cubicBezTo>
                    <a:pt x="487751" y="238441"/>
                    <a:pt x="486384" y="218558"/>
                    <a:pt x="482910" y="198986"/>
                  </a:cubicBezTo>
                  <a:cubicBezTo>
                    <a:pt x="452297" y="185342"/>
                    <a:pt x="420541" y="174403"/>
                    <a:pt x="388007" y="166294"/>
                  </a:cubicBezTo>
                  <a:cubicBezTo>
                    <a:pt x="385223" y="150286"/>
                    <a:pt x="380487" y="134677"/>
                    <a:pt x="373902" y="119814"/>
                  </a:cubicBezTo>
                  <a:cubicBezTo>
                    <a:pt x="405559" y="126055"/>
                    <a:pt x="436616" y="135020"/>
                    <a:pt x="466715" y="146609"/>
                  </a:cubicBezTo>
                  <a:cubicBezTo>
                    <a:pt x="460751" y="132846"/>
                    <a:pt x="452671" y="120092"/>
                    <a:pt x="442772" y="108800"/>
                  </a:cubicBezTo>
                  <a:cubicBezTo>
                    <a:pt x="414910" y="93538"/>
                    <a:pt x="351351" y="82005"/>
                    <a:pt x="351351" y="82005"/>
                  </a:cubicBezTo>
                  <a:cubicBezTo>
                    <a:pt x="344443" y="73262"/>
                    <a:pt x="336749" y="65164"/>
                    <a:pt x="328366" y="57811"/>
                  </a:cubicBezTo>
                  <a:cubicBezTo>
                    <a:pt x="348304" y="60586"/>
                    <a:pt x="379474" y="67610"/>
                    <a:pt x="379474" y="67610"/>
                  </a:cubicBezTo>
                  <a:cubicBezTo>
                    <a:pt x="355915" y="56546"/>
                    <a:pt x="331371" y="47693"/>
                    <a:pt x="306164" y="41161"/>
                  </a:cubicBezTo>
                  <a:cubicBezTo>
                    <a:pt x="306164" y="41161"/>
                    <a:pt x="298502" y="36131"/>
                    <a:pt x="289360" y="31275"/>
                  </a:cubicBezTo>
                  <a:cubicBezTo>
                    <a:pt x="289360" y="31275"/>
                    <a:pt x="385133" y="50873"/>
                    <a:pt x="437374" y="89896"/>
                  </a:cubicBezTo>
                  <a:cubicBezTo>
                    <a:pt x="442215" y="93586"/>
                    <a:pt x="446838" y="97552"/>
                    <a:pt x="451217" y="101776"/>
                  </a:cubicBezTo>
                  <a:cubicBezTo>
                    <a:pt x="456302" y="106732"/>
                    <a:pt x="460934" y="112130"/>
                    <a:pt x="465061" y="117906"/>
                  </a:cubicBezTo>
                  <a:lnTo>
                    <a:pt x="465061" y="117906"/>
                  </a:lnTo>
                  <a:cubicBezTo>
                    <a:pt x="568671" y="259168"/>
                    <a:pt x="479079" y="531287"/>
                    <a:pt x="226497" y="721631"/>
                  </a:cubicBezTo>
                  <a:lnTo>
                    <a:pt x="319833" y="721631"/>
                  </a:lnTo>
                  <a:lnTo>
                    <a:pt x="300765" y="700559"/>
                  </a:lnTo>
                  <a:cubicBezTo>
                    <a:pt x="330461" y="673278"/>
                    <a:pt x="358133" y="643889"/>
                    <a:pt x="383566" y="612628"/>
                  </a:cubicBezTo>
                  <a:lnTo>
                    <a:pt x="446080" y="674630"/>
                  </a:lnTo>
                  <a:cubicBezTo>
                    <a:pt x="470755" y="646846"/>
                    <a:pt x="493262" y="617215"/>
                    <a:pt x="513383" y="586005"/>
                  </a:cubicBezTo>
                  <a:cubicBezTo>
                    <a:pt x="513383" y="586005"/>
                    <a:pt x="480472" y="554614"/>
                    <a:pt x="445558" y="524349"/>
                  </a:cubicBezTo>
                  <a:cubicBezTo>
                    <a:pt x="463154" y="495676"/>
                    <a:pt x="478321" y="465598"/>
                    <a:pt x="490920" y="434424"/>
                  </a:cubicBezTo>
                  <a:cubicBezTo>
                    <a:pt x="515830" y="452992"/>
                    <a:pt x="539756" y="472848"/>
                    <a:pt x="562576" y="493912"/>
                  </a:cubicBezTo>
                  <a:cubicBezTo>
                    <a:pt x="574147" y="466905"/>
                    <a:pt x="583298" y="438931"/>
                    <a:pt x="589915" y="410316"/>
                  </a:cubicBezTo>
                  <a:cubicBezTo>
                    <a:pt x="566825" y="389619"/>
                    <a:pt x="542167" y="370717"/>
                    <a:pt x="516169" y="353777"/>
                  </a:cubicBezTo>
                  <a:cubicBezTo>
                    <a:pt x="521863" y="328824"/>
                    <a:pt x="525155" y="303387"/>
                    <a:pt x="526008" y="277812"/>
                  </a:cubicBezTo>
                  <a:cubicBezTo>
                    <a:pt x="551875" y="293341"/>
                    <a:pt x="576446" y="310914"/>
                    <a:pt x="599492" y="330363"/>
                  </a:cubicBezTo>
                  <a:cubicBezTo>
                    <a:pt x="599936" y="308228"/>
                    <a:pt x="597829" y="286116"/>
                    <a:pt x="593224" y="264458"/>
                  </a:cubicBezTo>
                  <a:cubicBezTo>
                    <a:pt x="571091" y="245804"/>
                    <a:pt x="547113" y="229446"/>
                    <a:pt x="521654" y="215636"/>
                  </a:cubicBezTo>
                  <a:cubicBezTo>
                    <a:pt x="518381" y="197094"/>
                    <a:pt x="513131" y="178953"/>
                    <a:pt x="505982" y="161525"/>
                  </a:cubicBezTo>
                  <a:cubicBezTo>
                    <a:pt x="505982" y="161525"/>
                    <a:pt x="505982" y="161525"/>
                    <a:pt x="505982" y="161525"/>
                  </a:cubicBezTo>
                  <a:cubicBezTo>
                    <a:pt x="524206" y="171120"/>
                    <a:pt x="541663" y="182077"/>
                    <a:pt x="558223" y="194304"/>
                  </a:cubicBezTo>
                  <a:cubicBezTo>
                    <a:pt x="538250" y="170669"/>
                    <a:pt x="515638" y="149374"/>
                    <a:pt x="490833" y="130827"/>
                  </a:cubicBezTo>
                  <a:cubicBezTo>
                    <a:pt x="486610" y="123785"/>
                    <a:pt x="481961" y="117008"/>
                    <a:pt x="476902" y="110535"/>
                  </a:cubicBezTo>
                  <a:cubicBezTo>
                    <a:pt x="511886" y="134321"/>
                    <a:pt x="543839" y="162246"/>
                    <a:pt x="572066" y="193697"/>
                  </a:cubicBezTo>
                  <a:cubicBezTo>
                    <a:pt x="583664" y="208633"/>
                    <a:pt x="592919" y="225242"/>
                    <a:pt x="599492" y="242952"/>
                  </a:cubicBezTo>
                  <a:cubicBezTo>
                    <a:pt x="601495" y="248155"/>
                    <a:pt x="603236" y="253358"/>
                    <a:pt x="604804" y="258474"/>
                  </a:cubicBezTo>
                  <a:cubicBezTo>
                    <a:pt x="628050" y="336520"/>
                    <a:pt x="613510" y="424104"/>
                    <a:pt x="587390" y="495906"/>
                  </a:cubicBezTo>
                  <a:cubicBezTo>
                    <a:pt x="555611" y="579123"/>
                    <a:pt x="508351" y="655613"/>
                    <a:pt x="448083" y="721371"/>
                  </a:cubicBezTo>
                  <a:lnTo>
                    <a:pt x="559093" y="721371"/>
                  </a:lnTo>
                  <a:cubicBezTo>
                    <a:pt x="569803" y="706109"/>
                    <a:pt x="579554" y="691627"/>
                    <a:pt x="589480" y="674977"/>
                  </a:cubicBezTo>
                  <a:cubicBezTo>
                    <a:pt x="582079" y="663791"/>
                    <a:pt x="548210" y="624334"/>
                    <a:pt x="548210" y="624334"/>
                  </a:cubicBezTo>
                  <a:cubicBezTo>
                    <a:pt x="567008" y="593910"/>
                    <a:pt x="583289" y="562007"/>
                    <a:pt x="596880" y="528945"/>
                  </a:cubicBezTo>
                  <a:cubicBezTo>
                    <a:pt x="611290" y="545057"/>
                    <a:pt x="624777" y="561964"/>
                    <a:pt x="637279" y="579588"/>
                  </a:cubicBezTo>
                  <a:cubicBezTo>
                    <a:pt x="648415" y="552170"/>
                    <a:pt x="656957" y="523777"/>
                    <a:pt x="662790" y="494779"/>
                  </a:cubicBezTo>
                  <a:cubicBezTo>
                    <a:pt x="651019" y="477079"/>
                    <a:pt x="638107" y="460162"/>
                    <a:pt x="624132" y="444136"/>
                  </a:cubicBezTo>
                  <a:cubicBezTo>
                    <a:pt x="630166" y="417650"/>
                    <a:pt x="633579" y="390638"/>
                    <a:pt x="634319" y="363489"/>
                  </a:cubicBezTo>
                  <a:cubicBezTo>
                    <a:pt x="647640" y="379358"/>
                    <a:pt x="665663" y="404506"/>
                    <a:pt x="665663" y="404506"/>
                  </a:cubicBezTo>
                  <a:lnTo>
                    <a:pt x="665663" y="404506"/>
                  </a:lnTo>
                  <a:cubicBezTo>
                    <a:pt x="661702" y="367919"/>
                    <a:pt x="649817" y="332624"/>
                    <a:pt x="630837" y="301053"/>
                  </a:cubicBezTo>
                  <a:cubicBezTo>
                    <a:pt x="630723" y="300031"/>
                    <a:pt x="630549" y="299017"/>
                    <a:pt x="630314" y="298017"/>
                  </a:cubicBezTo>
                  <a:cubicBezTo>
                    <a:pt x="627188" y="282560"/>
                    <a:pt x="623149" y="267300"/>
                    <a:pt x="618212" y="252318"/>
                  </a:cubicBezTo>
                  <a:cubicBezTo>
                    <a:pt x="636879" y="280547"/>
                    <a:pt x="652690" y="310554"/>
                    <a:pt x="665402" y="341896"/>
                  </a:cubicBezTo>
                  <a:cubicBezTo>
                    <a:pt x="678375" y="377457"/>
                    <a:pt x="684775" y="415062"/>
                    <a:pt x="684296" y="452894"/>
                  </a:cubicBezTo>
                  <a:cubicBezTo>
                    <a:pt x="684296" y="475094"/>
                    <a:pt x="679855" y="590862"/>
                    <a:pt x="591134" y="721718"/>
                  </a:cubicBezTo>
                  <a:lnTo>
                    <a:pt x="619083" y="721718"/>
                  </a:lnTo>
                  <a:cubicBezTo>
                    <a:pt x="636801" y="688947"/>
                    <a:pt x="652473" y="655119"/>
                    <a:pt x="666012" y="620432"/>
                  </a:cubicBezTo>
                  <a:cubicBezTo>
                    <a:pt x="666012" y="621560"/>
                    <a:pt x="672542" y="637776"/>
                    <a:pt x="677069" y="654252"/>
                  </a:cubicBezTo>
                  <a:cubicBezTo>
                    <a:pt x="686646" y="620450"/>
                    <a:pt x="693324" y="585901"/>
                    <a:pt x="697007" y="550972"/>
                  </a:cubicBezTo>
                  <a:cubicBezTo>
                    <a:pt x="695876" y="546376"/>
                    <a:pt x="693351" y="538918"/>
                    <a:pt x="691871" y="534322"/>
                  </a:cubicBezTo>
                  <a:cubicBezTo>
                    <a:pt x="695971" y="512965"/>
                    <a:pt x="698879" y="491397"/>
                    <a:pt x="700577" y="469718"/>
                  </a:cubicBezTo>
                  <a:cubicBezTo>
                    <a:pt x="703860" y="493541"/>
                    <a:pt x="705514" y="517559"/>
                    <a:pt x="705540" y="541606"/>
                  </a:cubicBezTo>
                  <a:cubicBezTo>
                    <a:pt x="705584" y="583085"/>
                    <a:pt x="700673" y="624421"/>
                    <a:pt x="690913" y="664745"/>
                  </a:cubicBezTo>
                  <a:cubicBezTo>
                    <a:pt x="685950" y="684343"/>
                    <a:pt x="679942" y="703594"/>
                    <a:pt x="673499" y="721718"/>
                  </a:cubicBezTo>
                  <a:lnTo>
                    <a:pt x="697530" y="721718"/>
                  </a:lnTo>
                  <a:cubicBezTo>
                    <a:pt x="796543" y="438389"/>
                    <a:pt x="646195" y="128765"/>
                    <a:pt x="361722" y="30152"/>
                  </a:cubicBezTo>
                  <a:cubicBezTo>
                    <a:pt x="304603" y="10352"/>
                    <a:pt x="244575" y="152"/>
                    <a:pt x="184096" y="-30"/>
                  </a:cubicBezTo>
                  <a:close/>
                </a:path>
              </a:pathLst>
            </a:custGeom>
            <a:solidFill>
              <a:schemeClr val="bg1"/>
            </a:solidFill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A0E8BB1-7460-1823-F1A2-85F42215FA17}"/>
                </a:ext>
              </a:extLst>
            </p:cNvPr>
            <p:cNvSpPr/>
            <p:nvPr userDrawn="1"/>
          </p:nvSpPr>
          <p:spPr>
            <a:xfrm>
              <a:off x="-210" y="6065298"/>
              <a:ext cx="60959" cy="41199"/>
            </a:xfrm>
            <a:custGeom>
              <a:avLst/>
              <a:gdLst>
                <a:gd name="connsiteX0" fmla="*/ 17362 w 51195"/>
                <a:gd name="connsiteY0" fmla="*/ 4653 h 34600"/>
                <a:gd name="connsiteX1" fmla="*/ -51 w 51195"/>
                <a:gd name="connsiteY1" fmla="*/ 17227 h 34600"/>
                <a:gd name="connsiteX2" fmla="*/ -51 w 51195"/>
                <a:gd name="connsiteY2" fmla="*/ 34570 h 34600"/>
                <a:gd name="connsiteX3" fmla="*/ 51144 w 51195"/>
                <a:gd name="connsiteY3" fmla="*/ -30 h 34600"/>
                <a:gd name="connsiteX4" fmla="*/ 17362 w 51195"/>
                <a:gd name="connsiteY4" fmla="*/ 4653 h 3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95" h="34600">
                  <a:moveTo>
                    <a:pt x="17362" y="4653"/>
                  </a:moveTo>
                  <a:cubicBezTo>
                    <a:pt x="11442" y="8555"/>
                    <a:pt x="5695" y="12804"/>
                    <a:pt x="-51" y="17227"/>
                  </a:cubicBezTo>
                  <a:lnTo>
                    <a:pt x="-51" y="34570"/>
                  </a:lnTo>
                  <a:cubicBezTo>
                    <a:pt x="16148" y="21814"/>
                    <a:pt x="33258" y="10250"/>
                    <a:pt x="51144" y="-30"/>
                  </a:cubicBezTo>
                  <a:cubicBezTo>
                    <a:pt x="39785" y="714"/>
                    <a:pt x="28495" y="2279"/>
                    <a:pt x="17362" y="4653"/>
                  </a:cubicBezTo>
                  <a:close/>
                </a:path>
              </a:pathLst>
            </a:custGeom>
            <a:solidFill>
              <a:schemeClr val="bg1"/>
            </a:solidFill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32AEDA-9B19-8D36-0066-D24CEE8C3E2C}"/>
                </a:ext>
              </a:extLst>
            </p:cNvPr>
            <p:cNvSpPr/>
            <p:nvPr userDrawn="1"/>
          </p:nvSpPr>
          <p:spPr>
            <a:xfrm>
              <a:off x="-3" y="6065298"/>
              <a:ext cx="215183" cy="362016"/>
            </a:xfrm>
            <a:custGeom>
              <a:avLst/>
              <a:gdLst>
                <a:gd name="connsiteX0" fmla="*/ 85797 w 180715"/>
                <a:gd name="connsiteY0" fmla="*/ 304001 h 304030"/>
                <a:gd name="connsiteX1" fmla="*/ 122452 w 180715"/>
                <a:gd name="connsiteY1" fmla="*/ 259948 h 304030"/>
                <a:gd name="connsiteX2" fmla="*/ 20584 w 180715"/>
                <a:gd name="connsiteY2" fmla="*/ 212167 h 304030"/>
                <a:gd name="connsiteX3" fmla="*/ 36256 w 180715"/>
                <a:gd name="connsiteY3" fmla="*/ 181816 h 304030"/>
                <a:gd name="connsiteX4" fmla="*/ 152490 w 180715"/>
                <a:gd name="connsiteY4" fmla="*/ 211820 h 304030"/>
                <a:gd name="connsiteX5" fmla="*/ 169904 w 180715"/>
                <a:gd name="connsiteY5" fmla="*/ 169762 h 304030"/>
                <a:gd name="connsiteX6" fmla="*/ 44440 w 180715"/>
                <a:gd name="connsiteY6" fmla="*/ 156581 h 304030"/>
                <a:gd name="connsiteX7" fmla="*/ 48097 w 180715"/>
                <a:gd name="connsiteY7" fmla="*/ 131520 h 304030"/>
                <a:gd name="connsiteX8" fmla="*/ 179307 w 180715"/>
                <a:gd name="connsiteY8" fmla="*/ 128485 h 304030"/>
                <a:gd name="connsiteX9" fmla="*/ 180178 w 180715"/>
                <a:gd name="connsiteY9" fmla="*/ 95099 h 304030"/>
                <a:gd name="connsiteX10" fmla="*/ 47313 w 180715"/>
                <a:gd name="connsiteY10" fmla="*/ 112442 h 304030"/>
                <a:gd name="connsiteX11" fmla="*/ 43221 w 180715"/>
                <a:gd name="connsiteY11" fmla="*/ 95099 h 304030"/>
                <a:gd name="connsiteX12" fmla="*/ 173822 w 180715"/>
                <a:gd name="connsiteY12" fmla="*/ 65181 h 304030"/>
                <a:gd name="connsiteX13" fmla="*/ 161458 w 180715"/>
                <a:gd name="connsiteY13" fmla="*/ 42201 h 304030"/>
                <a:gd name="connsiteX14" fmla="*/ 38171 w 180715"/>
                <a:gd name="connsiteY14" fmla="*/ 80704 h 304030"/>
                <a:gd name="connsiteX15" fmla="*/ 37214 w 180715"/>
                <a:gd name="connsiteY15" fmla="*/ 80704 h 304030"/>
                <a:gd name="connsiteX16" fmla="*/ 28507 w 180715"/>
                <a:gd name="connsiteY16" fmla="*/ 68824 h 304030"/>
                <a:gd name="connsiteX17" fmla="*/ 143087 w 180715"/>
                <a:gd name="connsiteY17" fmla="*/ 23297 h 304030"/>
                <a:gd name="connsiteX18" fmla="*/ 122713 w 180715"/>
                <a:gd name="connsiteY18" fmla="*/ 11157 h 304030"/>
                <a:gd name="connsiteX19" fmla="*/ 19713 w 180715"/>
                <a:gd name="connsiteY19" fmla="*/ 60152 h 304030"/>
                <a:gd name="connsiteX20" fmla="*/ 9265 w 180715"/>
                <a:gd name="connsiteY20" fmla="*/ 52781 h 304030"/>
                <a:gd name="connsiteX21" fmla="*/ 99205 w 180715"/>
                <a:gd name="connsiteY21" fmla="*/ 3352 h 304030"/>
                <a:gd name="connsiteX22" fmla="*/ 75958 w 180715"/>
                <a:gd name="connsiteY22" fmla="*/ -30 h 304030"/>
                <a:gd name="connsiteX23" fmla="*/ -51 w 180715"/>
                <a:gd name="connsiteY23" fmla="*/ 47751 h 304030"/>
                <a:gd name="connsiteX24" fmla="*/ -51 w 180715"/>
                <a:gd name="connsiteY24" fmla="*/ 47751 h 304030"/>
                <a:gd name="connsiteX25" fmla="*/ -51 w 180715"/>
                <a:gd name="connsiteY25" fmla="*/ 67610 h 304030"/>
                <a:gd name="connsiteX26" fmla="*/ 8656 w 180715"/>
                <a:gd name="connsiteY26" fmla="*/ 73940 h 304030"/>
                <a:gd name="connsiteX27" fmla="*/ -51 w 180715"/>
                <a:gd name="connsiteY27" fmla="*/ 203235 h 304030"/>
                <a:gd name="connsiteX28" fmla="*/ -51 w 180715"/>
                <a:gd name="connsiteY28" fmla="*/ 243385 h 304030"/>
                <a:gd name="connsiteX29" fmla="*/ 66033 w 180715"/>
                <a:gd name="connsiteY29" fmla="*/ 289345 h 304030"/>
                <a:gd name="connsiteX30" fmla="*/ 85797 w 180715"/>
                <a:gd name="connsiteY30" fmla="*/ 304001 h 30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0715" h="304030">
                  <a:moveTo>
                    <a:pt x="85797" y="304001"/>
                  </a:moveTo>
                  <a:cubicBezTo>
                    <a:pt x="98978" y="290138"/>
                    <a:pt x="111223" y="275422"/>
                    <a:pt x="122452" y="259948"/>
                  </a:cubicBezTo>
                  <a:cubicBezTo>
                    <a:pt x="94504" y="244253"/>
                    <a:pt x="20584" y="212167"/>
                    <a:pt x="20584" y="212167"/>
                  </a:cubicBezTo>
                  <a:cubicBezTo>
                    <a:pt x="26695" y="202529"/>
                    <a:pt x="31939" y="192373"/>
                    <a:pt x="36256" y="181816"/>
                  </a:cubicBezTo>
                  <a:cubicBezTo>
                    <a:pt x="52189" y="185458"/>
                    <a:pt x="112614" y="199940"/>
                    <a:pt x="152490" y="211820"/>
                  </a:cubicBezTo>
                  <a:cubicBezTo>
                    <a:pt x="159381" y="198272"/>
                    <a:pt x="165203" y="184210"/>
                    <a:pt x="169904" y="169762"/>
                  </a:cubicBezTo>
                  <a:cubicBezTo>
                    <a:pt x="128418" y="162633"/>
                    <a:pt x="86507" y="158229"/>
                    <a:pt x="44440" y="156581"/>
                  </a:cubicBezTo>
                  <a:cubicBezTo>
                    <a:pt x="46527" y="148376"/>
                    <a:pt x="47753" y="139978"/>
                    <a:pt x="48097" y="131520"/>
                  </a:cubicBezTo>
                  <a:cubicBezTo>
                    <a:pt x="51580" y="131520"/>
                    <a:pt x="141520" y="126491"/>
                    <a:pt x="179307" y="128485"/>
                  </a:cubicBezTo>
                  <a:cubicBezTo>
                    <a:pt x="180753" y="117416"/>
                    <a:pt x="181045" y="106227"/>
                    <a:pt x="180178" y="95099"/>
                  </a:cubicBezTo>
                  <a:cubicBezTo>
                    <a:pt x="135482" y="97185"/>
                    <a:pt x="91039" y="102987"/>
                    <a:pt x="47313" y="112442"/>
                  </a:cubicBezTo>
                  <a:cubicBezTo>
                    <a:pt x="46465" y="106552"/>
                    <a:pt x="45097" y="100749"/>
                    <a:pt x="43221" y="95099"/>
                  </a:cubicBezTo>
                  <a:cubicBezTo>
                    <a:pt x="85780" y="81295"/>
                    <a:pt x="129485" y="71284"/>
                    <a:pt x="173822" y="65181"/>
                  </a:cubicBezTo>
                  <a:cubicBezTo>
                    <a:pt x="170801" y="56982"/>
                    <a:pt x="166640" y="49247"/>
                    <a:pt x="161458" y="42201"/>
                  </a:cubicBezTo>
                  <a:cubicBezTo>
                    <a:pt x="119306" y="51399"/>
                    <a:pt x="78050" y="64283"/>
                    <a:pt x="38171" y="80704"/>
                  </a:cubicBezTo>
                  <a:lnTo>
                    <a:pt x="37214" y="80704"/>
                  </a:lnTo>
                  <a:cubicBezTo>
                    <a:pt x="34700" y="76476"/>
                    <a:pt x="31784" y="72497"/>
                    <a:pt x="28507" y="68824"/>
                  </a:cubicBezTo>
                  <a:cubicBezTo>
                    <a:pt x="65262" y="50278"/>
                    <a:pt x="103608" y="35042"/>
                    <a:pt x="143087" y="23297"/>
                  </a:cubicBezTo>
                  <a:cubicBezTo>
                    <a:pt x="136786" y="18485"/>
                    <a:pt x="129949" y="14412"/>
                    <a:pt x="122713" y="11157"/>
                  </a:cubicBezTo>
                  <a:cubicBezTo>
                    <a:pt x="86793" y="23950"/>
                    <a:pt x="52281" y="40367"/>
                    <a:pt x="19713" y="60152"/>
                  </a:cubicBezTo>
                  <a:cubicBezTo>
                    <a:pt x="16411" y="57449"/>
                    <a:pt x="12920" y="54986"/>
                    <a:pt x="9265" y="52781"/>
                  </a:cubicBezTo>
                  <a:cubicBezTo>
                    <a:pt x="37490" y="33320"/>
                    <a:pt x="67625" y="16759"/>
                    <a:pt x="99205" y="3352"/>
                  </a:cubicBezTo>
                  <a:cubicBezTo>
                    <a:pt x="91549" y="1667"/>
                    <a:pt x="83780" y="536"/>
                    <a:pt x="75958" y="-30"/>
                  </a:cubicBezTo>
                  <a:cubicBezTo>
                    <a:pt x="49002" y="13183"/>
                    <a:pt x="23523" y="29199"/>
                    <a:pt x="-51" y="47751"/>
                  </a:cubicBezTo>
                  <a:lnTo>
                    <a:pt x="-51" y="47751"/>
                  </a:lnTo>
                  <a:lnTo>
                    <a:pt x="-51" y="67610"/>
                  </a:lnTo>
                  <a:cubicBezTo>
                    <a:pt x="3050" y="69434"/>
                    <a:pt x="5966" y="71554"/>
                    <a:pt x="8656" y="73940"/>
                  </a:cubicBezTo>
                  <a:cubicBezTo>
                    <a:pt x="38258" y="100649"/>
                    <a:pt x="33470" y="155454"/>
                    <a:pt x="-51" y="203235"/>
                  </a:cubicBezTo>
                  <a:lnTo>
                    <a:pt x="-51" y="243385"/>
                  </a:lnTo>
                  <a:lnTo>
                    <a:pt x="66033" y="289345"/>
                  </a:lnTo>
                  <a:cubicBezTo>
                    <a:pt x="72417" y="293855"/>
                    <a:pt x="79006" y="298740"/>
                    <a:pt x="85797" y="304001"/>
                  </a:cubicBezTo>
                  <a:close/>
                </a:path>
              </a:pathLst>
            </a:custGeom>
            <a:solidFill>
              <a:schemeClr val="bg1"/>
            </a:solidFill>
            <a:ln w="10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421F36E5-F8A2-A342-084F-875E66E9FA10}"/>
              </a:ext>
            </a:extLst>
          </p:cNvPr>
          <p:cNvSpPr/>
          <p:nvPr userDrawn="1"/>
        </p:nvSpPr>
        <p:spPr>
          <a:xfrm flipH="1">
            <a:off x="403467" y="397247"/>
            <a:ext cx="1615630" cy="204538"/>
          </a:xfrm>
          <a:custGeom>
            <a:avLst/>
            <a:gdLst>
              <a:gd name="connsiteX0" fmla="*/ 507203 w 4793759"/>
              <a:gd name="connsiteY0" fmla="*/ 159935 h 606895"/>
              <a:gd name="connsiteX1" fmla="*/ 507203 w 4793759"/>
              <a:gd name="connsiteY1" fmla="*/ 434643 h 606895"/>
              <a:gd name="connsiteX2" fmla="*/ 350553 w 4793759"/>
              <a:gd name="connsiteY2" fmla="*/ 434643 h 606895"/>
              <a:gd name="connsiteX3" fmla="*/ 184217 w 4793759"/>
              <a:gd name="connsiteY3" fmla="*/ 297289 h 606895"/>
              <a:gd name="connsiteX4" fmla="*/ 350553 w 4793759"/>
              <a:gd name="connsiteY4" fmla="*/ 159935 h 606895"/>
              <a:gd name="connsiteX5" fmla="*/ 3836721 w 4793759"/>
              <a:gd name="connsiteY5" fmla="*/ 187 h 606895"/>
              <a:gd name="connsiteX6" fmla="*/ 3663120 w 4793759"/>
              <a:gd name="connsiteY6" fmla="*/ 187 h 606895"/>
              <a:gd name="connsiteX7" fmla="*/ 3335291 w 4793759"/>
              <a:gd name="connsiteY7" fmla="*/ 346184 h 606895"/>
              <a:gd name="connsiteX8" fmla="*/ 3335105 w 4793759"/>
              <a:gd name="connsiteY8" fmla="*/ 346184 h 606895"/>
              <a:gd name="connsiteX9" fmla="*/ 3335105 w 4793759"/>
              <a:gd name="connsiteY9" fmla="*/ 187 h 606895"/>
              <a:gd name="connsiteX10" fmla="*/ 3171190 w 4793759"/>
              <a:gd name="connsiteY10" fmla="*/ 187 h 606895"/>
              <a:gd name="connsiteX11" fmla="*/ 3171190 w 4793759"/>
              <a:gd name="connsiteY11" fmla="*/ 594952 h 606895"/>
              <a:gd name="connsiteX12" fmla="*/ 3314988 w 4793759"/>
              <a:gd name="connsiteY12" fmla="*/ 594952 h 606895"/>
              <a:gd name="connsiteX13" fmla="*/ 3672806 w 4793759"/>
              <a:gd name="connsiteY13" fmla="*/ 217975 h 606895"/>
              <a:gd name="connsiteX14" fmla="*/ 3672806 w 4793759"/>
              <a:gd name="connsiteY14" fmla="*/ 594952 h 606895"/>
              <a:gd name="connsiteX15" fmla="*/ 3836721 w 4793759"/>
              <a:gd name="connsiteY15" fmla="*/ 594952 h 606895"/>
              <a:gd name="connsiteX16" fmla="*/ 683226 w 4793759"/>
              <a:gd name="connsiteY16" fmla="*/ 0 h 606895"/>
              <a:gd name="connsiteX17" fmla="*/ 344034 w 4793759"/>
              <a:gd name="connsiteY17" fmla="*/ 0 h 606895"/>
              <a:gd name="connsiteX18" fmla="*/ 0 w 4793759"/>
              <a:gd name="connsiteY18" fmla="*/ 297289 h 606895"/>
              <a:gd name="connsiteX19" fmla="*/ 344034 w 4793759"/>
              <a:gd name="connsiteY19" fmla="*/ 594578 h 606895"/>
              <a:gd name="connsiteX20" fmla="*/ 683226 w 4793759"/>
              <a:gd name="connsiteY20" fmla="*/ 594578 h 606895"/>
              <a:gd name="connsiteX21" fmla="*/ 1533533 w 4793759"/>
              <a:gd name="connsiteY21" fmla="*/ 0 h 606895"/>
              <a:gd name="connsiteX22" fmla="*/ 963371 w 4793759"/>
              <a:gd name="connsiteY22" fmla="*/ 0 h 606895"/>
              <a:gd name="connsiteX23" fmla="*/ 963371 w 4793759"/>
              <a:gd name="connsiteY23" fmla="*/ 145565 h 606895"/>
              <a:gd name="connsiteX24" fmla="*/ 1357511 w 4793759"/>
              <a:gd name="connsiteY24" fmla="*/ 145565 h 606895"/>
              <a:gd name="connsiteX25" fmla="*/ 1357511 w 4793759"/>
              <a:gd name="connsiteY25" fmla="*/ 234211 h 606895"/>
              <a:gd name="connsiteX26" fmla="*/ 991683 w 4793759"/>
              <a:gd name="connsiteY26" fmla="*/ 234211 h 606895"/>
              <a:gd name="connsiteX27" fmla="*/ 991683 w 4793759"/>
              <a:gd name="connsiteY27" fmla="*/ 360367 h 606895"/>
              <a:gd name="connsiteX28" fmla="*/ 1357511 w 4793759"/>
              <a:gd name="connsiteY28" fmla="*/ 360367 h 606895"/>
              <a:gd name="connsiteX29" fmla="*/ 1357511 w 4793759"/>
              <a:gd name="connsiteY29" fmla="*/ 360554 h 606895"/>
              <a:gd name="connsiteX30" fmla="*/ 1357511 w 4793759"/>
              <a:gd name="connsiteY30" fmla="*/ 449200 h 606895"/>
              <a:gd name="connsiteX31" fmla="*/ 960204 w 4793759"/>
              <a:gd name="connsiteY31" fmla="*/ 449200 h 606895"/>
              <a:gd name="connsiteX32" fmla="*/ 960204 w 4793759"/>
              <a:gd name="connsiteY32" fmla="*/ 594765 h 606895"/>
              <a:gd name="connsiteX33" fmla="*/ 1533533 w 4793759"/>
              <a:gd name="connsiteY33" fmla="*/ 594765 h 606895"/>
              <a:gd name="connsiteX34" fmla="*/ 2427613 w 4793759"/>
              <a:gd name="connsiteY34" fmla="*/ 0 h 606895"/>
              <a:gd name="connsiteX35" fmla="*/ 1794493 w 4793759"/>
              <a:gd name="connsiteY35" fmla="*/ 0 h 606895"/>
              <a:gd name="connsiteX36" fmla="*/ 1794493 w 4793759"/>
              <a:gd name="connsiteY36" fmla="*/ 159935 h 606895"/>
              <a:gd name="connsiteX37" fmla="*/ 2023042 w 4793759"/>
              <a:gd name="connsiteY37" fmla="*/ 159935 h 606895"/>
              <a:gd name="connsiteX38" fmla="*/ 2023042 w 4793759"/>
              <a:gd name="connsiteY38" fmla="*/ 594578 h 606895"/>
              <a:gd name="connsiteX39" fmla="*/ 2199064 w 4793759"/>
              <a:gd name="connsiteY39" fmla="*/ 594578 h 606895"/>
              <a:gd name="connsiteX40" fmla="*/ 2199064 w 4793759"/>
              <a:gd name="connsiteY40" fmla="*/ 159935 h 606895"/>
              <a:gd name="connsiteX41" fmla="*/ 2427613 w 4793759"/>
              <a:gd name="connsiteY41" fmla="*/ 159935 h 606895"/>
              <a:gd name="connsiteX42" fmla="*/ 2864409 w 4793759"/>
              <a:gd name="connsiteY42" fmla="*/ 0 h 606895"/>
              <a:gd name="connsiteX43" fmla="*/ 2688387 w 4793759"/>
              <a:gd name="connsiteY43" fmla="*/ 0 h 606895"/>
              <a:gd name="connsiteX44" fmla="*/ 2688387 w 4793759"/>
              <a:gd name="connsiteY44" fmla="*/ 594765 h 606895"/>
              <a:gd name="connsiteX45" fmla="*/ 2864409 w 4793759"/>
              <a:gd name="connsiteY45" fmla="*/ 594765 h 606895"/>
              <a:gd name="connsiteX46" fmla="*/ 4793759 w 4793759"/>
              <a:gd name="connsiteY46" fmla="*/ 0 h 606895"/>
              <a:gd name="connsiteX47" fmla="*/ 4617737 w 4793759"/>
              <a:gd name="connsiteY47" fmla="*/ 0 h 606895"/>
              <a:gd name="connsiteX48" fmla="*/ 4617737 w 4793759"/>
              <a:gd name="connsiteY48" fmla="*/ 294490 h 606895"/>
              <a:gd name="connsiteX49" fmla="*/ 4460714 w 4793759"/>
              <a:gd name="connsiteY49" fmla="*/ 455545 h 606895"/>
              <a:gd name="connsiteX50" fmla="*/ 4303691 w 4793759"/>
              <a:gd name="connsiteY50" fmla="*/ 294490 h 606895"/>
              <a:gd name="connsiteX51" fmla="*/ 4303691 w 4793759"/>
              <a:gd name="connsiteY51" fmla="*/ 0 h 606895"/>
              <a:gd name="connsiteX52" fmla="*/ 4127669 w 4793759"/>
              <a:gd name="connsiteY52" fmla="*/ 0 h 606895"/>
              <a:gd name="connsiteX53" fmla="*/ 4127669 w 4793759"/>
              <a:gd name="connsiteY53" fmla="*/ 303448 h 606895"/>
              <a:gd name="connsiteX54" fmla="*/ 4460714 w 4793759"/>
              <a:gd name="connsiteY54" fmla="*/ 606895 h 606895"/>
              <a:gd name="connsiteX55" fmla="*/ 4793759 w 4793759"/>
              <a:gd name="connsiteY55" fmla="*/ 303448 h 6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793759" h="606895">
                <a:moveTo>
                  <a:pt x="507203" y="159935"/>
                </a:moveTo>
                <a:lnTo>
                  <a:pt x="507203" y="434643"/>
                </a:lnTo>
                <a:lnTo>
                  <a:pt x="350553" y="434643"/>
                </a:lnTo>
                <a:cubicBezTo>
                  <a:pt x="235813" y="434643"/>
                  <a:pt x="184217" y="392653"/>
                  <a:pt x="184217" y="297289"/>
                </a:cubicBezTo>
                <a:cubicBezTo>
                  <a:pt x="184217" y="201925"/>
                  <a:pt x="235813" y="159935"/>
                  <a:pt x="350553" y="159935"/>
                </a:cubicBezTo>
                <a:close/>
                <a:moveTo>
                  <a:pt x="3836721" y="187"/>
                </a:moveTo>
                <a:lnTo>
                  <a:pt x="3663120" y="187"/>
                </a:lnTo>
                <a:lnTo>
                  <a:pt x="3335291" y="346184"/>
                </a:lnTo>
                <a:lnTo>
                  <a:pt x="3335105" y="346184"/>
                </a:lnTo>
                <a:lnTo>
                  <a:pt x="3335105" y="187"/>
                </a:lnTo>
                <a:lnTo>
                  <a:pt x="3171190" y="187"/>
                </a:lnTo>
                <a:lnTo>
                  <a:pt x="3171190" y="594952"/>
                </a:lnTo>
                <a:lnTo>
                  <a:pt x="3314988" y="594952"/>
                </a:lnTo>
                <a:lnTo>
                  <a:pt x="3672806" y="217975"/>
                </a:lnTo>
                <a:lnTo>
                  <a:pt x="3672806" y="594952"/>
                </a:lnTo>
                <a:lnTo>
                  <a:pt x="3836721" y="594952"/>
                </a:lnTo>
                <a:close/>
                <a:moveTo>
                  <a:pt x="683226" y="0"/>
                </a:moveTo>
                <a:lnTo>
                  <a:pt x="344034" y="0"/>
                </a:lnTo>
                <a:cubicBezTo>
                  <a:pt x="108220" y="0"/>
                  <a:pt x="0" y="102642"/>
                  <a:pt x="0" y="297289"/>
                </a:cubicBezTo>
                <a:cubicBezTo>
                  <a:pt x="0" y="491936"/>
                  <a:pt x="108220" y="594578"/>
                  <a:pt x="344034" y="594578"/>
                </a:cubicBezTo>
                <a:lnTo>
                  <a:pt x="683226" y="594578"/>
                </a:lnTo>
                <a:close/>
                <a:moveTo>
                  <a:pt x="1533533" y="0"/>
                </a:moveTo>
                <a:lnTo>
                  <a:pt x="963371" y="0"/>
                </a:lnTo>
                <a:lnTo>
                  <a:pt x="963371" y="145565"/>
                </a:lnTo>
                <a:lnTo>
                  <a:pt x="1357511" y="145565"/>
                </a:lnTo>
                <a:lnTo>
                  <a:pt x="1357511" y="234211"/>
                </a:lnTo>
                <a:lnTo>
                  <a:pt x="991683" y="234211"/>
                </a:lnTo>
                <a:lnTo>
                  <a:pt x="991683" y="360367"/>
                </a:lnTo>
                <a:lnTo>
                  <a:pt x="1357511" y="360367"/>
                </a:lnTo>
                <a:lnTo>
                  <a:pt x="1357511" y="360554"/>
                </a:lnTo>
                <a:lnTo>
                  <a:pt x="1357511" y="449200"/>
                </a:lnTo>
                <a:lnTo>
                  <a:pt x="960204" y="449200"/>
                </a:lnTo>
                <a:lnTo>
                  <a:pt x="960204" y="594765"/>
                </a:lnTo>
                <a:lnTo>
                  <a:pt x="1533533" y="594765"/>
                </a:lnTo>
                <a:close/>
                <a:moveTo>
                  <a:pt x="2427613" y="0"/>
                </a:moveTo>
                <a:lnTo>
                  <a:pt x="1794493" y="0"/>
                </a:lnTo>
                <a:lnTo>
                  <a:pt x="1794493" y="159935"/>
                </a:lnTo>
                <a:lnTo>
                  <a:pt x="2023042" y="159935"/>
                </a:lnTo>
                <a:lnTo>
                  <a:pt x="2023042" y="594578"/>
                </a:lnTo>
                <a:lnTo>
                  <a:pt x="2199064" y="594578"/>
                </a:lnTo>
                <a:lnTo>
                  <a:pt x="2199064" y="159935"/>
                </a:lnTo>
                <a:lnTo>
                  <a:pt x="2427613" y="159935"/>
                </a:lnTo>
                <a:close/>
                <a:moveTo>
                  <a:pt x="2864409" y="0"/>
                </a:moveTo>
                <a:lnTo>
                  <a:pt x="2688387" y="0"/>
                </a:lnTo>
                <a:lnTo>
                  <a:pt x="2688387" y="594765"/>
                </a:lnTo>
                <a:lnTo>
                  <a:pt x="2864409" y="594765"/>
                </a:lnTo>
                <a:close/>
                <a:moveTo>
                  <a:pt x="4793759" y="0"/>
                </a:moveTo>
                <a:lnTo>
                  <a:pt x="4617737" y="0"/>
                </a:lnTo>
                <a:lnTo>
                  <a:pt x="4617737" y="294490"/>
                </a:lnTo>
                <a:cubicBezTo>
                  <a:pt x="4617737" y="407770"/>
                  <a:pt x="4564092" y="455545"/>
                  <a:pt x="4460714" y="455545"/>
                </a:cubicBezTo>
                <a:cubicBezTo>
                  <a:pt x="4357336" y="455545"/>
                  <a:pt x="4303691" y="407770"/>
                  <a:pt x="4303691" y="294490"/>
                </a:cubicBezTo>
                <a:lnTo>
                  <a:pt x="4303691" y="0"/>
                </a:lnTo>
                <a:lnTo>
                  <a:pt x="4127669" y="0"/>
                </a:lnTo>
                <a:lnTo>
                  <a:pt x="4127669" y="303448"/>
                </a:lnTo>
                <a:cubicBezTo>
                  <a:pt x="4127669" y="515450"/>
                  <a:pt x="4234586" y="606895"/>
                  <a:pt x="4460714" y="606895"/>
                </a:cubicBezTo>
                <a:cubicBezTo>
                  <a:pt x="4686842" y="606895"/>
                  <a:pt x="4793759" y="515450"/>
                  <a:pt x="4793759" y="3034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0EB32FB-3B0D-A440-BE50-960E6C46CF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67524" y="0"/>
            <a:ext cx="5324476" cy="6859588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 lIns="72000" tIns="36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 here or delete</a:t>
            </a:r>
          </a:p>
        </p:txBody>
      </p:sp>
    </p:spTree>
    <p:extLst>
      <p:ext uri="{BB962C8B-B14F-4D97-AF65-F5344CB8AC3E}">
        <p14:creationId xmlns:p14="http://schemas.microsoft.com/office/powerpoint/2010/main" val="2638793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39620E4-0650-CC19-EB99-2F397B80F0B2}"/>
              </a:ext>
            </a:extLst>
          </p:cNvPr>
          <p:cNvSpPr/>
          <p:nvPr userDrawn="1"/>
        </p:nvSpPr>
        <p:spPr>
          <a:xfrm flipH="1">
            <a:off x="11426823" y="1"/>
            <a:ext cx="7651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5BF96-EDC6-BF1D-9B02-8D224416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520825"/>
            <a:ext cx="5715002" cy="457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7ABED-858C-78E9-F77A-0E04D5A3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46076"/>
            <a:ext cx="5714999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28CDFCA-C71E-E990-A43D-FFBFA4044E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43999" y="-1"/>
            <a:ext cx="2282825" cy="6858001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161025AD-AEEB-C6C2-3F2D-24D156D90E9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-1"/>
            <a:ext cx="3048000" cy="6858002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9BA40-1E9F-27AD-AA2E-C618FEB41DD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Slide footer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92F0C-03A1-916A-E1B3-C13DC2D73F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1C05F73-5FC1-D892-8ED0-613E18B869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9954" y="6473323"/>
            <a:ext cx="6853237" cy="207393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1000" i="0" dirty="0">
                <a:effectLst/>
              </a:defRPr>
            </a:lvl1pPr>
          </a:lstStyle>
          <a:p>
            <a:pPr marL="270000" lvl="0" indent="-270000">
              <a:spcBef>
                <a:spcPts val="0"/>
              </a:spcBef>
              <a:spcAft>
                <a:spcPts val="0"/>
              </a:spcAft>
            </a:pPr>
            <a:r>
              <a:rPr lang="en-GB"/>
              <a:t>Notes: [Note information]      Source: [1. Source information 2. Source information]</a:t>
            </a:r>
          </a:p>
        </p:txBody>
      </p:sp>
    </p:spTree>
    <p:extLst>
      <p:ext uri="{BB962C8B-B14F-4D97-AF65-F5344CB8AC3E}">
        <p14:creationId xmlns:p14="http://schemas.microsoft.com/office/powerpoint/2010/main" val="2040339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3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E6F664A-C345-03FE-B68A-E582D5D33C7F}"/>
              </a:ext>
            </a:extLst>
          </p:cNvPr>
          <p:cNvSpPr/>
          <p:nvPr userDrawn="1"/>
        </p:nvSpPr>
        <p:spPr>
          <a:xfrm flipH="1">
            <a:off x="5341459" y="1"/>
            <a:ext cx="685053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5BF96-EDC6-BF1D-9B02-8D224416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520825"/>
            <a:ext cx="4572001" cy="457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7ABED-858C-78E9-F77A-0E04D5A3A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46076"/>
            <a:ext cx="4571999" cy="443198"/>
          </a:xfrm>
        </p:spPr>
        <p:txBody>
          <a:bodyPr>
            <a:spAutoFit/>
          </a:bodyPr>
          <a:lstStyle/>
          <a:p>
            <a:r>
              <a:rPr lang="en-GB"/>
              <a:t>Master title style</a:t>
            </a:r>
            <a:endParaRPr lang="en-US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59E99939-593F-6896-AC74-C82F708E16C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000" y="-1"/>
            <a:ext cx="1528282" cy="6858001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55B8CB90-A003-174D-472F-EB34FEFB051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16825" y="-1"/>
            <a:ext cx="2289176" cy="6858001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1E787AE8-9865-2FA6-9811-93A79B10F18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53000" y="-1"/>
            <a:ext cx="2665789" cy="6858002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281CC-6DA5-AE3E-0492-8FB04949304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Slide footer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1885C-1152-58CE-8EA5-5BCB7594AFD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1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3C96965-9C0D-9EAA-B3D6-F2DEAA17FB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2282825"/>
            <a:ext cx="4572000" cy="4575175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0CD03CA-FAAA-878F-D2FA-DE78DA62E59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-1"/>
            <a:ext cx="7616824" cy="2282826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FFB8979E-B3DD-0A0C-82DD-E4094E955D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616824" y="-2"/>
            <a:ext cx="4575175" cy="3429001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14B435A-8924-D350-626B-055A1E366DC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72000" y="2282825"/>
            <a:ext cx="3044825" cy="4575175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5B1A3AA-9D42-D3F3-190D-A52A744F8A8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616824" y="3428999"/>
            <a:ext cx="2289176" cy="3429001"/>
          </a:xfrm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F9111EB8-1E84-1890-9805-5EE82CB088E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906000" y="3415748"/>
            <a:ext cx="2286000" cy="1540427"/>
          </a:xfr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28D18014-8920-BACE-9FF4-4E35430B562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905999" y="4956175"/>
            <a:ext cx="2285999" cy="1901825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459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953D-0B71-E3B4-906E-497A5DB1A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46076"/>
            <a:ext cx="3427414" cy="44319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Quote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56B7BF-1730-C566-F515-CDB09A876E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1" y="381001"/>
            <a:ext cx="7242174" cy="532923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tabLst/>
              <a:defRPr sz="6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“Quote.”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20F6FEE-B672-28EA-2CB2-752FA410B2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6473323"/>
            <a:ext cx="6853237" cy="207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000" i="0" smtClean="0">
                <a:solidFill>
                  <a:schemeClr val="bg1"/>
                </a:solidFill>
                <a:effectLst/>
              </a:defRPr>
            </a:lvl1pPr>
            <a:lvl2pPr>
              <a:defRPr sz="1200" b="1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200" b="1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 b="1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 b="1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Notes: [Note information]      Source: [1. Source information 2. Source information]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9BA0A-BA56-5F5F-33D8-A92498F82E9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Slide footer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7C934-85A4-EDD2-B9A0-A7B54681A22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84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1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7F249DF-6EDE-2C4A-EC71-B97546589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160" y="1153160"/>
            <a:ext cx="6082665" cy="1384995"/>
          </a:xfrm>
        </p:spPr>
        <p:txBody>
          <a:bodyPr wrap="square" anchor="t">
            <a:spAutoFit/>
          </a:bodyPr>
          <a:lstStyle>
            <a:lvl1pPr algn="l">
              <a:defRPr sz="5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6C50BAF-9A1D-1897-0379-34597A8D6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160" y="3060005"/>
            <a:ext cx="4180840" cy="112782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51415B6-AB71-F27A-A3A8-78AA1200CDCB}"/>
              </a:ext>
            </a:extLst>
          </p:cNvPr>
          <p:cNvSpPr/>
          <p:nvPr userDrawn="1"/>
        </p:nvSpPr>
        <p:spPr>
          <a:xfrm flipH="1">
            <a:off x="403467" y="397247"/>
            <a:ext cx="1615630" cy="204538"/>
          </a:xfrm>
          <a:custGeom>
            <a:avLst/>
            <a:gdLst>
              <a:gd name="connsiteX0" fmla="*/ 507203 w 4793759"/>
              <a:gd name="connsiteY0" fmla="*/ 159935 h 606895"/>
              <a:gd name="connsiteX1" fmla="*/ 507203 w 4793759"/>
              <a:gd name="connsiteY1" fmla="*/ 434643 h 606895"/>
              <a:gd name="connsiteX2" fmla="*/ 350553 w 4793759"/>
              <a:gd name="connsiteY2" fmla="*/ 434643 h 606895"/>
              <a:gd name="connsiteX3" fmla="*/ 184217 w 4793759"/>
              <a:gd name="connsiteY3" fmla="*/ 297289 h 606895"/>
              <a:gd name="connsiteX4" fmla="*/ 350553 w 4793759"/>
              <a:gd name="connsiteY4" fmla="*/ 159935 h 606895"/>
              <a:gd name="connsiteX5" fmla="*/ 3836721 w 4793759"/>
              <a:gd name="connsiteY5" fmla="*/ 187 h 606895"/>
              <a:gd name="connsiteX6" fmla="*/ 3663120 w 4793759"/>
              <a:gd name="connsiteY6" fmla="*/ 187 h 606895"/>
              <a:gd name="connsiteX7" fmla="*/ 3335291 w 4793759"/>
              <a:gd name="connsiteY7" fmla="*/ 346184 h 606895"/>
              <a:gd name="connsiteX8" fmla="*/ 3335105 w 4793759"/>
              <a:gd name="connsiteY8" fmla="*/ 346184 h 606895"/>
              <a:gd name="connsiteX9" fmla="*/ 3335105 w 4793759"/>
              <a:gd name="connsiteY9" fmla="*/ 187 h 606895"/>
              <a:gd name="connsiteX10" fmla="*/ 3171190 w 4793759"/>
              <a:gd name="connsiteY10" fmla="*/ 187 h 606895"/>
              <a:gd name="connsiteX11" fmla="*/ 3171190 w 4793759"/>
              <a:gd name="connsiteY11" fmla="*/ 594952 h 606895"/>
              <a:gd name="connsiteX12" fmla="*/ 3314988 w 4793759"/>
              <a:gd name="connsiteY12" fmla="*/ 594952 h 606895"/>
              <a:gd name="connsiteX13" fmla="*/ 3672806 w 4793759"/>
              <a:gd name="connsiteY13" fmla="*/ 217975 h 606895"/>
              <a:gd name="connsiteX14" fmla="*/ 3672806 w 4793759"/>
              <a:gd name="connsiteY14" fmla="*/ 594952 h 606895"/>
              <a:gd name="connsiteX15" fmla="*/ 3836721 w 4793759"/>
              <a:gd name="connsiteY15" fmla="*/ 594952 h 606895"/>
              <a:gd name="connsiteX16" fmla="*/ 683226 w 4793759"/>
              <a:gd name="connsiteY16" fmla="*/ 0 h 606895"/>
              <a:gd name="connsiteX17" fmla="*/ 344034 w 4793759"/>
              <a:gd name="connsiteY17" fmla="*/ 0 h 606895"/>
              <a:gd name="connsiteX18" fmla="*/ 0 w 4793759"/>
              <a:gd name="connsiteY18" fmla="*/ 297289 h 606895"/>
              <a:gd name="connsiteX19" fmla="*/ 344034 w 4793759"/>
              <a:gd name="connsiteY19" fmla="*/ 594578 h 606895"/>
              <a:gd name="connsiteX20" fmla="*/ 683226 w 4793759"/>
              <a:gd name="connsiteY20" fmla="*/ 594578 h 606895"/>
              <a:gd name="connsiteX21" fmla="*/ 1533533 w 4793759"/>
              <a:gd name="connsiteY21" fmla="*/ 0 h 606895"/>
              <a:gd name="connsiteX22" fmla="*/ 963371 w 4793759"/>
              <a:gd name="connsiteY22" fmla="*/ 0 h 606895"/>
              <a:gd name="connsiteX23" fmla="*/ 963371 w 4793759"/>
              <a:gd name="connsiteY23" fmla="*/ 145565 h 606895"/>
              <a:gd name="connsiteX24" fmla="*/ 1357511 w 4793759"/>
              <a:gd name="connsiteY24" fmla="*/ 145565 h 606895"/>
              <a:gd name="connsiteX25" fmla="*/ 1357511 w 4793759"/>
              <a:gd name="connsiteY25" fmla="*/ 234211 h 606895"/>
              <a:gd name="connsiteX26" fmla="*/ 991683 w 4793759"/>
              <a:gd name="connsiteY26" fmla="*/ 234211 h 606895"/>
              <a:gd name="connsiteX27" fmla="*/ 991683 w 4793759"/>
              <a:gd name="connsiteY27" fmla="*/ 360367 h 606895"/>
              <a:gd name="connsiteX28" fmla="*/ 1357511 w 4793759"/>
              <a:gd name="connsiteY28" fmla="*/ 360367 h 606895"/>
              <a:gd name="connsiteX29" fmla="*/ 1357511 w 4793759"/>
              <a:gd name="connsiteY29" fmla="*/ 360554 h 606895"/>
              <a:gd name="connsiteX30" fmla="*/ 1357511 w 4793759"/>
              <a:gd name="connsiteY30" fmla="*/ 449200 h 606895"/>
              <a:gd name="connsiteX31" fmla="*/ 960204 w 4793759"/>
              <a:gd name="connsiteY31" fmla="*/ 449200 h 606895"/>
              <a:gd name="connsiteX32" fmla="*/ 960204 w 4793759"/>
              <a:gd name="connsiteY32" fmla="*/ 594765 h 606895"/>
              <a:gd name="connsiteX33" fmla="*/ 1533533 w 4793759"/>
              <a:gd name="connsiteY33" fmla="*/ 594765 h 606895"/>
              <a:gd name="connsiteX34" fmla="*/ 2427613 w 4793759"/>
              <a:gd name="connsiteY34" fmla="*/ 0 h 606895"/>
              <a:gd name="connsiteX35" fmla="*/ 1794493 w 4793759"/>
              <a:gd name="connsiteY35" fmla="*/ 0 h 606895"/>
              <a:gd name="connsiteX36" fmla="*/ 1794493 w 4793759"/>
              <a:gd name="connsiteY36" fmla="*/ 159935 h 606895"/>
              <a:gd name="connsiteX37" fmla="*/ 2023042 w 4793759"/>
              <a:gd name="connsiteY37" fmla="*/ 159935 h 606895"/>
              <a:gd name="connsiteX38" fmla="*/ 2023042 w 4793759"/>
              <a:gd name="connsiteY38" fmla="*/ 594578 h 606895"/>
              <a:gd name="connsiteX39" fmla="*/ 2199064 w 4793759"/>
              <a:gd name="connsiteY39" fmla="*/ 594578 h 606895"/>
              <a:gd name="connsiteX40" fmla="*/ 2199064 w 4793759"/>
              <a:gd name="connsiteY40" fmla="*/ 159935 h 606895"/>
              <a:gd name="connsiteX41" fmla="*/ 2427613 w 4793759"/>
              <a:gd name="connsiteY41" fmla="*/ 159935 h 606895"/>
              <a:gd name="connsiteX42" fmla="*/ 2864409 w 4793759"/>
              <a:gd name="connsiteY42" fmla="*/ 0 h 606895"/>
              <a:gd name="connsiteX43" fmla="*/ 2688387 w 4793759"/>
              <a:gd name="connsiteY43" fmla="*/ 0 h 606895"/>
              <a:gd name="connsiteX44" fmla="*/ 2688387 w 4793759"/>
              <a:gd name="connsiteY44" fmla="*/ 594765 h 606895"/>
              <a:gd name="connsiteX45" fmla="*/ 2864409 w 4793759"/>
              <a:gd name="connsiteY45" fmla="*/ 594765 h 606895"/>
              <a:gd name="connsiteX46" fmla="*/ 4793759 w 4793759"/>
              <a:gd name="connsiteY46" fmla="*/ 0 h 606895"/>
              <a:gd name="connsiteX47" fmla="*/ 4617737 w 4793759"/>
              <a:gd name="connsiteY47" fmla="*/ 0 h 606895"/>
              <a:gd name="connsiteX48" fmla="*/ 4617737 w 4793759"/>
              <a:gd name="connsiteY48" fmla="*/ 294490 h 606895"/>
              <a:gd name="connsiteX49" fmla="*/ 4460714 w 4793759"/>
              <a:gd name="connsiteY49" fmla="*/ 455545 h 606895"/>
              <a:gd name="connsiteX50" fmla="*/ 4303691 w 4793759"/>
              <a:gd name="connsiteY50" fmla="*/ 294490 h 606895"/>
              <a:gd name="connsiteX51" fmla="*/ 4303691 w 4793759"/>
              <a:gd name="connsiteY51" fmla="*/ 0 h 606895"/>
              <a:gd name="connsiteX52" fmla="*/ 4127669 w 4793759"/>
              <a:gd name="connsiteY52" fmla="*/ 0 h 606895"/>
              <a:gd name="connsiteX53" fmla="*/ 4127669 w 4793759"/>
              <a:gd name="connsiteY53" fmla="*/ 303448 h 606895"/>
              <a:gd name="connsiteX54" fmla="*/ 4460714 w 4793759"/>
              <a:gd name="connsiteY54" fmla="*/ 606895 h 606895"/>
              <a:gd name="connsiteX55" fmla="*/ 4793759 w 4793759"/>
              <a:gd name="connsiteY55" fmla="*/ 303448 h 6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793759" h="606895">
                <a:moveTo>
                  <a:pt x="507203" y="159935"/>
                </a:moveTo>
                <a:lnTo>
                  <a:pt x="507203" y="434643"/>
                </a:lnTo>
                <a:lnTo>
                  <a:pt x="350553" y="434643"/>
                </a:lnTo>
                <a:cubicBezTo>
                  <a:pt x="235813" y="434643"/>
                  <a:pt x="184217" y="392653"/>
                  <a:pt x="184217" y="297289"/>
                </a:cubicBezTo>
                <a:cubicBezTo>
                  <a:pt x="184217" y="201925"/>
                  <a:pt x="235813" y="159935"/>
                  <a:pt x="350553" y="159935"/>
                </a:cubicBezTo>
                <a:close/>
                <a:moveTo>
                  <a:pt x="3836721" y="187"/>
                </a:moveTo>
                <a:lnTo>
                  <a:pt x="3663120" y="187"/>
                </a:lnTo>
                <a:lnTo>
                  <a:pt x="3335291" y="346184"/>
                </a:lnTo>
                <a:lnTo>
                  <a:pt x="3335105" y="346184"/>
                </a:lnTo>
                <a:lnTo>
                  <a:pt x="3335105" y="187"/>
                </a:lnTo>
                <a:lnTo>
                  <a:pt x="3171190" y="187"/>
                </a:lnTo>
                <a:lnTo>
                  <a:pt x="3171190" y="594952"/>
                </a:lnTo>
                <a:lnTo>
                  <a:pt x="3314988" y="594952"/>
                </a:lnTo>
                <a:lnTo>
                  <a:pt x="3672806" y="217975"/>
                </a:lnTo>
                <a:lnTo>
                  <a:pt x="3672806" y="594952"/>
                </a:lnTo>
                <a:lnTo>
                  <a:pt x="3836721" y="594952"/>
                </a:lnTo>
                <a:close/>
                <a:moveTo>
                  <a:pt x="683226" y="0"/>
                </a:moveTo>
                <a:lnTo>
                  <a:pt x="344034" y="0"/>
                </a:lnTo>
                <a:cubicBezTo>
                  <a:pt x="108220" y="0"/>
                  <a:pt x="0" y="102642"/>
                  <a:pt x="0" y="297289"/>
                </a:cubicBezTo>
                <a:cubicBezTo>
                  <a:pt x="0" y="491936"/>
                  <a:pt x="108220" y="594578"/>
                  <a:pt x="344034" y="594578"/>
                </a:cubicBezTo>
                <a:lnTo>
                  <a:pt x="683226" y="594578"/>
                </a:lnTo>
                <a:close/>
                <a:moveTo>
                  <a:pt x="1533533" y="0"/>
                </a:moveTo>
                <a:lnTo>
                  <a:pt x="963371" y="0"/>
                </a:lnTo>
                <a:lnTo>
                  <a:pt x="963371" y="145565"/>
                </a:lnTo>
                <a:lnTo>
                  <a:pt x="1357511" y="145565"/>
                </a:lnTo>
                <a:lnTo>
                  <a:pt x="1357511" y="234211"/>
                </a:lnTo>
                <a:lnTo>
                  <a:pt x="991683" y="234211"/>
                </a:lnTo>
                <a:lnTo>
                  <a:pt x="991683" y="360367"/>
                </a:lnTo>
                <a:lnTo>
                  <a:pt x="1357511" y="360367"/>
                </a:lnTo>
                <a:lnTo>
                  <a:pt x="1357511" y="360554"/>
                </a:lnTo>
                <a:lnTo>
                  <a:pt x="1357511" y="449200"/>
                </a:lnTo>
                <a:lnTo>
                  <a:pt x="960204" y="449200"/>
                </a:lnTo>
                <a:lnTo>
                  <a:pt x="960204" y="594765"/>
                </a:lnTo>
                <a:lnTo>
                  <a:pt x="1533533" y="594765"/>
                </a:lnTo>
                <a:close/>
                <a:moveTo>
                  <a:pt x="2427613" y="0"/>
                </a:moveTo>
                <a:lnTo>
                  <a:pt x="1794493" y="0"/>
                </a:lnTo>
                <a:lnTo>
                  <a:pt x="1794493" y="159935"/>
                </a:lnTo>
                <a:lnTo>
                  <a:pt x="2023042" y="159935"/>
                </a:lnTo>
                <a:lnTo>
                  <a:pt x="2023042" y="594578"/>
                </a:lnTo>
                <a:lnTo>
                  <a:pt x="2199064" y="594578"/>
                </a:lnTo>
                <a:lnTo>
                  <a:pt x="2199064" y="159935"/>
                </a:lnTo>
                <a:lnTo>
                  <a:pt x="2427613" y="159935"/>
                </a:lnTo>
                <a:close/>
                <a:moveTo>
                  <a:pt x="2864409" y="0"/>
                </a:moveTo>
                <a:lnTo>
                  <a:pt x="2688387" y="0"/>
                </a:lnTo>
                <a:lnTo>
                  <a:pt x="2688387" y="594765"/>
                </a:lnTo>
                <a:lnTo>
                  <a:pt x="2864409" y="594765"/>
                </a:lnTo>
                <a:close/>
                <a:moveTo>
                  <a:pt x="4793759" y="0"/>
                </a:moveTo>
                <a:lnTo>
                  <a:pt x="4617737" y="0"/>
                </a:lnTo>
                <a:lnTo>
                  <a:pt x="4617737" y="294490"/>
                </a:lnTo>
                <a:cubicBezTo>
                  <a:pt x="4617737" y="407770"/>
                  <a:pt x="4564092" y="455545"/>
                  <a:pt x="4460714" y="455545"/>
                </a:cubicBezTo>
                <a:cubicBezTo>
                  <a:pt x="4357336" y="455545"/>
                  <a:pt x="4303691" y="407770"/>
                  <a:pt x="4303691" y="294490"/>
                </a:cubicBezTo>
                <a:lnTo>
                  <a:pt x="4303691" y="0"/>
                </a:lnTo>
                <a:lnTo>
                  <a:pt x="4127669" y="0"/>
                </a:lnTo>
                <a:lnTo>
                  <a:pt x="4127669" y="303448"/>
                </a:lnTo>
                <a:cubicBezTo>
                  <a:pt x="4127669" y="515450"/>
                  <a:pt x="4234586" y="606895"/>
                  <a:pt x="4460714" y="606895"/>
                </a:cubicBezTo>
                <a:cubicBezTo>
                  <a:pt x="4686842" y="606895"/>
                  <a:pt x="4793759" y="515450"/>
                  <a:pt x="4793759" y="3034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707C17-7721-E287-4D04-CCBC5593C06F}"/>
              </a:ext>
            </a:extLst>
          </p:cNvPr>
          <p:cNvGrpSpPr/>
          <p:nvPr userDrawn="1"/>
        </p:nvGrpSpPr>
        <p:grpSpPr>
          <a:xfrm>
            <a:off x="391160" y="5604603"/>
            <a:ext cx="861106" cy="867635"/>
            <a:chOff x="235053" y="5570710"/>
            <a:chExt cx="1070162" cy="10782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3D6EC0-9D43-02C9-28AA-6EA2167F8FCE}"/>
                </a:ext>
              </a:extLst>
            </p:cNvPr>
            <p:cNvSpPr/>
            <p:nvPr userDrawn="1"/>
          </p:nvSpPr>
          <p:spPr>
            <a:xfrm>
              <a:off x="235053" y="5570710"/>
              <a:ext cx="1070162" cy="1078276"/>
            </a:xfrm>
            <a:prstGeom prst="rect">
              <a:avLst/>
            </a:prstGeom>
            <a:solidFill>
              <a:srgbClr val="151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80EEA37-66AB-B646-7944-E05B6C455B94}"/>
                </a:ext>
              </a:extLst>
            </p:cNvPr>
            <p:cNvGrpSpPr/>
            <p:nvPr userDrawn="1"/>
          </p:nvGrpSpPr>
          <p:grpSpPr>
            <a:xfrm>
              <a:off x="236899" y="5784336"/>
              <a:ext cx="867102" cy="859405"/>
              <a:chOff x="-210" y="6000968"/>
              <a:chExt cx="867102" cy="859405"/>
            </a:xfrm>
            <a:solidFill>
              <a:schemeClr val="bg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8BFB473-2A87-0BD3-A469-039E29F42F28}"/>
                  </a:ext>
                </a:extLst>
              </p:cNvPr>
              <p:cNvSpPr/>
              <p:nvPr userDrawn="1"/>
            </p:nvSpPr>
            <p:spPr>
              <a:xfrm>
                <a:off x="-3" y="6427626"/>
                <a:ext cx="45201" cy="85186"/>
              </a:xfrm>
              <a:custGeom>
                <a:avLst/>
                <a:gdLst>
                  <a:gd name="connsiteX0" fmla="*/ -51 w 37961"/>
                  <a:gd name="connsiteY0" fmla="*/ -30 h 71541"/>
                  <a:gd name="connsiteX1" fmla="*/ -51 w 37961"/>
                  <a:gd name="connsiteY1" fmla="*/ 71512 h 71541"/>
                  <a:gd name="connsiteX2" fmla="*/ 37910 w 37961"/>
                  <a:gd name="connsiteY2" fmla="*/ 44109 h 7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961" h="71541">
                    <a:moveTo>
                      <a:pt x="-51" y="-30"/>
                    </a:moveTo>
                    <a:lnTo>
                      <a:pt x="-51" y="71512"/>
                    </a:lnTo>
                    <a:cubicBezTo>
                      <a:pt x="13073" y="63043"/>
                      <a:pt x="25744" y="53896"/>
                      <a:pt x="37910" y="44109"/>
                    </a:cubicBezTo>
                    <a:close/>
                  </a:path>
                </a:pathLst>
              </a:custGeom>
              <a:grp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F46CCAD-498C-1565-4914-94375537DBA9}"/>
                  </a:ext>
                </a:extLst>
              </p:cNvPr>
              <p:cNvSpPr/>
              <p:nvPr userDrawn="1"/>
            </p:nvSpPr>
            <p:spPr>
              <a:xfrm>
                <a:off x="-3" y="6000968"/>
                <a:ext cx="866895" cy="859405"/>
              </a:xfrm>
              <a:custGeom>
                <a:avLst/>
                <a:gdLst>
                  <a:gd name="connsiteX0" fmla="*/ 184096 w 728037"/>
                  <a:gd name="connsiteY0" fmla="*/ -30 h 721747"/>
                  <a:gd name="connsiteX1" fmla="*/ 384 w 728037"/>
                  <a:gd name="connsiteY1" fmla="*/ 31969 h 721747"/>
                  <a:gd name="connsiteX2" fmla="*/ 384 w 728037"/>
                  <a:gd name="connsiteY2" fmla="*/ 31969 h 721747"/>
                  <a:gd name="connsiteX3" fmla="*/ 384 w 728037"/>
                  <a:gd name="connsiteY3" fmla="*/ 53908 h 721747"/>
                  <a:gd name="connsiteX4" fmla="*/ 18755 w 728037"/>
                  <a:gd name="connsiteY4" fmla="*/ 48532 h 721747"/>
                  <a:gd name="connsiteX5" fmla="*/ 32077 w 728037"/>
                  <a:gd name="connsiteY5" fmla="*/ 45930 h 721747"/>
                  <a:gd name="connsiteX6" fmla="*/ 36778 w 728037"/>
                  <a:gd name="connsiteY6" fmla="*/ 45237 h 721747"/>
                  <a:gd name="connsiteX7" fmla="*/ 174170 w 728037"/>
                  <a:gd name="connsiteY7" fmla="*/ 82872 h 721747"/>
                  <a:gd name="connsiteX8" fmla="*/ 174170 w 728037"/>
                  <a:gd name="connsiteY8" fmla="*/ 82872 h 721747"/>
                  <a:gd name="connsiteX9" fmla="*/ 52624 w 728037"/>
                  <a:gd name="connsiteY9" fmla="*/ 425752 h 721747"/>
                  <a:gd name="connsiteX10" fmla="*/ 994 w 728037"/>
                  <a:gd name="connsiteY10" fmla="*/ 465468 h 721747"/>
                  <a:gd name="connsiteX11" fmla="*/ -51 w 728037"/>
                  <a:gd name="connsiteY11" fmla="*/ 466162 h 721747"/>
                  <a:gd name="connsiteX12" fmla="*/ -51 w 728037"/>
                  <a:gd name="connsiteY12" fmla="*/ 502583 h 721747"/>
                  <a:gd name="connsiteX13" fmla="*/ 15447 w 728037"/>
                  <a:gd name="connsiteY13" fmla="*/ 491570 h 721747"/>
                  <a:gd name="connsiteX14" fmla="*/ 71344 w 728037"/>
                  <a:gd name="connsiteY14" fmla="*/ 581063 h 721747"/>
                  <a:gd name="connsiteX15" fmla="*/ 97464 w 728037"/>
                  <a:gd name="connsiteY15" fmla="*/ 563719 h 721747"/>
                  <a:gd name="connsiteX16" fmla="*/ 145003 w 728037"/>
                  <a:gd name="connsiteY16" fmla="*/ 528599 h 721747"/>
                  <a:gd name="connsiteX17" fmla="*/ 147092 w 728037"/>
                  <a:gd name="connsiteY17" fmla="*/ 526778 h 721747"/>
                  <a:gd name="connsiteX18" fmla="*/ 73956 w 728037"/>
                  <a:gd name="connsiteY18" fmla="*/ 443095 h 721747"/>
                  <a:gd name="connsiteX19" fmla="*/ 126196 w 728037"/>
                  <a:gd name="connsiteY19" fmla="*/ 388030 h 721747"/>
                  <a:gd name="connsiteX20" fmla="*/ 216049 w 728037"/>
                  <a:gd name="connsiteY20" fmla="*/ 460352 h 721747"/>
                  <a:gd name="connsiteX21" fmla="*/ 268289 w 728037"/>
                  <a:gd name="connsiteY21" fmla="*/ 395661 h 721747"/>
                  <a:gd name="connsiteX22" fmla="*/ 165028 w 728037"/>
                  <a:gd name="connsiteY22" fmla="*/ 334092 h 721747"/>
                  <a:gd name="connsiteX23" fmla="*/ 194718 w 728037"/>
                  <a:gd name="connsiteY23" fmla="*/ 279373 h 721747"/>
                  <a:gd name="connsiteX24" fmla="*/ 309211 w 728037"/>
                  <a:gd name="connsiteY24" fmla="*/ 327328 h 721747"/>
                  <a:gd name="connsiteX25" fmla="*/ 331239 w 728037"/>
                  <a:gd name="connsiteY25" fmla="*/ 274430 h 721747"/>
                  <a:gd name="connsiteX26" fmla="*/ 333764 w 728037"/>
                  <a:gd name="connsiteY26" fmla="*/ 266713 h 721747"/>
                  <a:gd name="connsiteX27" fmla="*/ 212044 w 728037"/>
                  <a:gd name="connsiteY27" fmla="*/ 231245 h 721747"/>
                  <a:gd name="connsiteX28" fmla="*/ 220751 w 728037"/>
                  <a:gd name="connsiteY28" fmla="*/ 185198 h 721747"/>
                  <a:gd name="connsiteX29" fmla="*/ 346127 w 728037"/>
                  <a:gd name="connsiteY29" fmla="*/ 207571 h 721747"/>
                  <a:gd name="connsiteX30" fmla="*/ 345431 w 728037"/>
                  <a:gd name="connsiteY30" fmla="*/ 159010 h 721747"/>
                  <a:gd name="connsiteX31" fmla="*/ 220054 w 728037"/>
                  <a:gd name="connsiteY31" fmla="*/ 147043 h 721747"/>
                  <a:gd name="connsiteX32" fmla="*/ 211348 w 728037"/>
                  <a:gd name="connsiteY32" fmla="*/ 113657 h 721747"/>
                  <a:gd name="connsiteX33" fmla="*/ 331848 w 728037"/>
                  <a:gd name="connsiteY33" fmla="*/ 115651 h 721747"/>
                  <a:gd name="connsiteX34" fmla="*/ 320878 w 728037"/>
                  <a:gd name="connsiteY34" fmla="*/ 96226 h 721747"/>
                  <a:gd name="connsiteX35" fmla="*/ 310604 w 728037"/>
                  <a:gd name="connsiteY35" fmla="*/ 83045 h 721747"/>
                  <a:gd name="connsiteX36" fmla="*/ 198201 w 728037"/>
                  <a:gd name="connsiteY36" fmla="*/ 88162 h 721747"/>
                  <a:gd name="connsiteX37" fmla="*/ 179568 w 728037"/>
                  <a:gd name="connsiteY37" fmla="*/ 67350 h 721747"/>
                  <a:gd name="connsiteX38" fmla="*/ 281437 w 728037"/>
                  <a:gd name="connsiteY38" fmla="*/ 56770 h 721747"/>
                  <a:gd name="connsiteX39" fmla="*/ 250528 w 728037"/>
                  <a:gd name="connsiteY39" fmla="*/ 39427 h 721747"/>
                  <a:gd name="connsiteX40" fmla="*/ 159369 w 728037"/>
                  <a:gd name="connsiteY40" fmla="*/ 52868 h 721747"/>
                  <a:gd name="connsiteX41" fmla="*/ 136557 w 728037"/>
                  <a:gd name="connsiteY41" fmla="*/ 42462 h 721747"/>
                  <a:gd name="connsiteX42" fmla="*/ 196982 w 728037"/>
                  <a:gd name="connsiteY42" fmla="*/ 28934 h 721747"/>
                  <a:gd name="connsiteX43" fmla="*/ 196982 w 728037"/>
                  <a:gd name="connsiteY43" fmla="*/ 28934 h 721747"/>
                  <a:gd name="connsiteX44" fmla="*/ 113833 w 728037"/>
                  <a:gd name="connsiteY44" fmla="*/ 36131 h 721747"/>
                  <a:gd name="connsiteX45" fmla="*/ 89802 w 728037"/>
                  <a:gd name="connsiteY45" fmla="*/ 32749 h 721747"/>
                  <a:gd name="connsiteX46" fmla="*/ 146309 w 728037"/>
                  <a:gd name="connsiteY46" fmla="*/ 21216 h 721747"/>
                  <a:gd name="connsiteX47" fmla="*/ 336550 w 728037"/>
                  <a:gd name="connsiteY47" fmla="*/ 89202 h 721747"/>
                  <a:gd name="connsiteX48" fmla="*/ 336550 w 728037"/>
                  <a:gd name="connsiteY48" fmla="*/ 89202 h 721747"/>
                  <a:gd name="connsiteX49" fmla="*/ 293713 w 728037"/>
                  <a:gd name="connsiteY49" fmla="*/ 410923 h 721747"/>
                  <a:gd name="connsiteX50" fmla="*/ 217616 w 728037"/>
                  <a:gd name="connsiteY50" fmla="*/ 504144 h 721747"/>
                  <a:gd name="connsiteX51" fmla="*/ 144045 w 728037"/>
                  <a:gd name="connsiteY51" fmla="*/ 570656 h 721747"/>
                  <a:gd name="connsiteX52" fmla="*/ 25634 w 728037"/>
                  <a:gd name="connsiteY52" fmla="*/ 646187 h 721747"/>
                  <a:gd name="connsiteX53" fmla="*/ 123 w 728037"/>
                  <a:gd name="connsiteY53" fmla="*/ 658935 h 721747"/>
                  <a:gd name="connsiteX54" fmla="*/ 123 w 728037"/>
                  <a:gd name="connsiteY54" fmla="*/ 697524 h 721747"/>
                  <a:gd name="connsiteX55" fmla="*/ 109827 w 728037"/>
                  <a:gd name="connsiteY55" fmla="*/ 634133 h 721747"/>
                  <a:gd name="connsiteX56" fmla="*/ 167814 w 728037"/>
                  <a:gd name="connsiteY56" fmla="*/ 716168 h 721747"/>
                  <a:gd name="connsiteX57" fmla="*/ 257667 w 728037"/>
                  <a:gd name="connsiteY57" fmla="*/ 651217 h 721747"/>
                  <a:gd name="connsiteX58" fmla="*/ 188014 w 728037"/>
                  <a:gd name="connsiteY58" fmla="*/ 573171 h 721747"/>
                  <a:gd name="connsiteX59" fmla="*/ 260540 w 728037"/>
                  <a:gd name="connsiteY59" fmla="*/ 500069 h 721747"/>
                  <a:gd name="connsiteX60" fmla="*/ 340555 w 728037"/>
                  <a:gd name="connsiteY60" fmla="*/ 571350 h 721747"/>
                  <a:gd name="connsiteX61" fmla="*/ 403069 w 728037"/>
                  <a:gd name="connsiteY61" fmla="*/ 490443 h 721747"/>
                  <a:gd name="connsiteX62" fmla="*/ 316002 w 728037"/>
                  <a:gd name="connsiteY62" fmla="*/ 426793 h 721747"/>
                  <a:gd name="connsiteX63" fmla="*/ 357359 w 728037"/>
                  <a:gd name="connsiteY63" fmla="*/ 351435 h 721747"/>
                  <a:gd name="connsiteX64" fmla="*/ 449911 w 728037"/>
                  <a:gd name="connsiteY64" fmla="*/ 406414 h 721747"/>
                  <a:gd name="connsiteX65" fmla="*/ 476467 w 728037"/>
                  <a:gd name="connsiteY65" fmla="*/ 330363 h 721747"/>
                  <a:gd name="connsiteX66" fmla="*/ 381302 w 728037"/>
                  <a:gd name="connsiteY66" fmla="*/ 283449 h 721747"/>
                  <a:gd name="connsiteX67" fmla="*/ 391228 w 728037"/>
                  <a:gd name="connsiteY67" fmla="*/ 219192 h 721747"/>
                  <a:gd name="connsiteX68" fmla="*/ 487002 w 728037"/>
                  <a:gd name="connsiteY68" fmla="*/ 258301 h 721747"/>
                  <a:gd name="connsiteX69" fmla="*/ 482910 w 728037"/>
                  <a:gd name="connsiteY69" fmla="*/ 198986 h 721747"/>
                  <a:gd name="connsiteX70" fmla="*/ 388007 w 728037"/>
                  <a:gd name="connsiteY70" fmla="*/ 166294 h 721747"/>
                  <a:gd name="connsiteX71" fmla="*/ 373902 w 728037"/>
                  <a:gd name="connsiteY71" fmla="*/ 119814 h 721747"/>
                  <a:gd name="connsiteX72" fmla="*/ 466715 w 728037"/>
                  <a:gd name="connsiteY72" fmla="*/ 146609 h 721747"/>
                  <a:gd name="connsiteX73" fmla="*/ 442772 w 728037"/>
                  <a:gd name="connsiteY73" fmla="*/ 108800 h 721747"/>
                  <a:gd name="connsiteX74" fmla="*/ 351351 w 728037"/>
                  <a:gd name="connsiteY74" fmla="*/ 82005 h 721747"/>
                  <a:gd name="connsiteX75" fmla="*/ 328366 w 728037"/>
                  <a:gd name="connsiteY75" fmla="*/ 57811 h 721747"/>
                  <a:gd name="connsiteX76" fmla="*/ 379474 w 728037"/>
                  <a:gd name="connsiteY76" fmla="*/ 67610 h 721747"/>
                  <a:gd name="connsiteX77" fmla="*/ 306164 w 728037"/>
                  <a:gd name="connsiteY77" fmla="*/ 41161 h 721747"/>
                  <a:gd name="connsiteX78" fmla="*/ 289360 w 728037"/>
                  <a:gd name="connsiteY78" fmla="*/ 31275 h 721747"/>
                  <a:gd name="connsiteX79" fmla="*/ 437374 w 728037"/>
                  <a:gd name="connsiteY79" fmla="*/ 89896 h 721747"/>
                  <a:gd name="connsiteX80" fmla="*/ 451217 w 728037"/>
                  <a:gd name="connsiteY80" fmla="*/ 101776 h 721747"/>
                  <a:gd name="connsiteX81" fmla="*/ 465061 w 728037"/>
                  <a:gd name="connsiteY81" fmla="*/ 117906 h 721747"/>
                  <a:gd name="connsiteX82" fmla="*/ 465061 w 728037"/>
                  <a:gd name="connsiteY82" fmla="*/ 117906 h 721747"/>
                  <a:gd name="connsiteX83" fmla="*/ 226497 w 728037"/>
                  <a:gd name="connsiteY83" fmla="*/ 721631 h 721747"/>
                  <a:gd name="connsiteX84" fmla="*/ 319833 w 728037"/>
                  <a:gd name="connsiteY84" fmla="*/ 721631 h 721747"/>
                  <a:gd name="connsiteX85" fmla="*/ 300765 w 728037"/>
                  <a:gd name="connsiteY85" fmla="*/ 700559 h 721747"/>
                  <a:gd name="connsiteX86" fmla="*/ 383566 w 728037"/>
                  <a:gd name="connsiteY86" fmla="*/ 612628 h 721747"/>
                  <a:gd name="connsiteX87" fmla="*/ 446080 w 728037"/>
                  <a:gd name="connsiteY87" fmla="*/ 674630 h 721747"/>
                  <a:gd name="connsiteX88" fmla="*/ 513383 w 728037"/>
                  <a:gd name="connsiteY88" fmla="*/ 586005 h 721747"/>
                  <a:gd name="connsiteX89" fmla="*/ 445558 w 728037"/>
                  <a:gd name="connsiteY89" fmla="*/ 524349 h 721747"/>
                  <a:gd name="connsiteX90" fmla="*/ 490920 w 728037"/>
                  <a:gd name="connsiteY90" fmla="*/ 434424 h 721747"/>
                  <a:gd name="connsiteX91" fmla="*/ 562576 w 728037"/>
                  <a:gd name="connsiteY91" fmla="*/ 493912 h 721747"/>
                  <a:gd name="connsiteX92" fmla="*/ 589915 w 728037"/>
                  <a:gd name="connsiteY92" fmla="*/ 410316 h 721747"/>
                  <a:gd name="connsiteX93" fmla="*/ 516169 w 728037"/>
                  <a:gd name="connsiteY93" fmla="*/ 353777 h 721747"/>
                  <a:gd name="connsiteX94" fmla="*/ 526008 w 728037"/>
                  <a:gd name="connsiteY94" fmla="*/ 277812 h 721747"/>
                  <a:gd name="connsiteX95" fmla="*/ 599492 w 728037"/>
                  <a:gd name="connsiteY95" fmla="*/ 330363 h 721747"/>
                  <a:gd name="connsiteX96" fmla="*/ 593224 w 728037"/>
                  <a:gd name="connsiteY96" fmla="*/ 264458 h 721747"/>
                  <a:gd name="connsiteX97" fmla="*/ 521654 w 728037"/>
                  <a:gd name="connsiteY97" fmla="*/ 215636 h 721747"/>
                  <a:gd name="connsiteX98" fmla="*/ 505982 w 728037"/>
                  <a:gd name="connsiteY98" fmla="*/ 161525 h 721747"/>
                  <a:gd name="connsiteX99" fmla="*/ 505982 w 728037"/>
                  <a:gd name="connsiteY99" fmla="*/ 161525 h 721747"/>
                  <a:gd name="connsiteX100" fmla="*/ 558223 w 728037"/>
                  <a:gd name="connsiteY100" fmla="*/ 194304 h 721747"/>
                  <a:gd name="connsiteX101" fmla="*/ 490833 w 728037"/>
                  <a:gd name="connsiteY101" fmla="*/ 130827 h 721747"/>
                  <a:gd name="connsiteX102" fmla="*/ 476902 w 728037"/>
                  <a:gd name="connsiteY102" fmla="*/ 110535 h 721747"/>
                  <a:gd name="connsiteX103" fmla="*/ 572066 w 728037"/>
                  <a:gd name="connsiteY103" fmla="*/ 193697 h 721747"/>
                  <a:gd name="connsiteX104" fmla="*/ 599492 w 728037"/>
                  <a:gd name="connsiteY104" fmla="*/ 242952 h 721747"/>
                  <a:gd name="connsiteX105" fmla="*/ 604804 w 728037"/>
                  <a:gd name="connsiteY105" fmla="*/ 258474 h 721747"/>
                  <a:gd name="connsiteX106" fmla="*/ 587390 w 728037"/>
                  <a:gd name="connsiteY106" fmla="*/ 495906 h 721747"/>
                  <a:gd name="connsiteX107" fmla="*/ 448083 w 728037"/>
                  <a:gd name="connsiteY107" fmla="*/ 721371 h 721747"/>
                  <a:gd name="connsiteX108" fmla="*/ 559093 w 728037"/>
                  <a:gd name="connsiteY108" fmla="*/ 721371 h 721747"/>
                  <a:gd name="connsiteX109" fmla="*/ 589480 w 728037"/>
                  <a:gd name="connsiteY109" fmla="*/ 674977 h 721747"/>
                  <a:gd name="connsiteX110" fmla="*/ 548210 w 728037"/>
                  <a:gd name="connsiteY110" fmla="*/ 624334 h 721747"/>
                  <a:gd name="connsiteX111" fmla="*/ 596880 w 728037"/>
                  <a:gd name="connsiteY111" fmla="*/ 528945 h 721747"/>
                  <a:gd name="connsiteX112" fmla="*/ 637279 w 728037"/>
                  <a:gd name="connsiteY112" fmla="*/ 579588 h 721747"/>
                  <a:gd name="connsiteX113" fmla="*/ 662790 w 728037"/>
                  <a:gd name="connsiteY113" fmla="*/ 494779 h 721747"/>
                  <a:gd name="connsiteX114" fmla="*/ 624132 w 728037"/>
                  <a:gd name="connsiteY114" fmla="*/ 444136 h 721747"/>
                  <a:gd name="connsiteX115" fmla="*/ 634319 w 728037"/>
                  <a:gd name="connsiteY115" fmla="*/ 363489 h 721747"/>
                  <a:gd name="connsiteX116" fmla="*/ 665663 w 728037"/>
                  <a:gd name="connsiteY116" fmla="*/ 404506 h 721747"/>
                  <a:gd name="connsiteX117" fmla="*/ 665663 w 728037"/>
                  <a:gd name="connsiteY117" fmla="*/ 404506 h 721747"/>
                  <a:gd name="connsiteX118" fmla="*/ 630837 w 728037"/>
                  <a:gd name="connsiteY118" fmla="*/ 301053 h 721747"/>
                  <a:gd name="connsiteX119" fmla="*/ 630314 w 728037"/>
                  <a:gd name="connsiteY119" fmla="*/ 298017 h 721747"/>
                  <a:gd name="connsiteX120" fmla="*/ 618212 w 728037"/>
                  <a:gd name="connsiteY120" fmla="*/ 252318 h 721747"/>
                  <a:gd name="connsiteX121" fmla="*/ 665402 w 728037"/>
                  <a:gd name="connsiteY121" fmla="*/ 341896 h 721747"/>
                  <a:gd name="connsiteX122" fmla="*/ 684296 w 728037"/>
                  <a:gd name="connsiteY122" fmla="*/ 452894 h 721747"/>
                  <a:gd name="connsiteX123" fmla="*/ 591134 w 728037"/>
                  <a:gd name="connsiteY123" fmla="*/ 721718 h 721747"/>
                  <a:gd name="connsiteX124" fmla="*/ 619083 w 728037"/>
                  <a:gd name="connsiteY124" fmla="*/ 721718 h 721747"/>
                  <a:gd name="connsiteX125" fmla="*/ 666012 w 728037"/>
                  <a:gd name="connsiteY125" fmla="*/ 620432 h 721747"/>
                  <a:gd name="connsiteX126" fmla="*/ 677069 w 728037"/>
                  <a:gd name="connsiteY126" fmla="*/ 654252 h 721747"/>
                  <a:gd name="connsiteX127" fmla="*/ 697007 w 728037"/>
                  <a:gd name="connsiteY127" fmla="*/ 550972 h 721747"/>
                  <a:gd name="connsiteX128" fmla="*/ 691871 w 728037"/>
                  <a:gd name="connsiteY128" fmla="*/ 534322 h 721747"/>
                  <a:gd name="connsiteX129" fmla="*/ 700577 w 728037"/>
                  <a:gd name="connsiteY129" fmla="*/ 469718 h 721747"/>
                  <a:gd name="connsiteX130" fmla="*/ 705540 w 728037"/>
                  <a:gd name="connsiteY130" fmla="*/ 541606 h 721747"/>
                  <a:gd name="connsiteX131" fmla="*/ 690913 w 728037"/>
                  <a:gd name="connsiteY131" fmla="*/ 664745 h 721747"/>
                  <a:gd name="connsiteX132" fmla="*/ 673499 w 728037"/>
                  <a:gd name="connsiteY132" fmla="*/ 721718 h 721747"/>
                  <a:gd name="connsiteX133" fmla="*/ 697530 w 728037"/>
                  <a:gd name="connsiteY133" fmla="*/ 721718 h 721747"/>
                  <a:gd name="connsiteX134" fmla="*/ 361722 w 728037"/>
                  <a:gd name="connsiteY134" fmla="*/ 30152 h 721747"/>
                  <a:gd name="connsiteX135" fmla="*/ 184096 w 728037"/>
                  <a:gd name="connsiteY135" fmla="*/ -30 h 72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728037" h="721747">
                    <a:moveTo>
                      <a:pt x="184096" y="-30"/>
                    </a:moveTo>
                    <a:cubicBezTo>
                      <a:pt x="121456" y="-90"/>
                      <a:pt x="59286" y="10739"/>
                      <a:pt x="384" y="31969"/>
                    </a:cubicBezTo>
                    <a:lnTo>
                      <a:pt x="384" y="31969"/>
                    </a:lnTo>
                    <a:lnTo>
                      <a:pt x="384" y="53908"/>
                    </a:lnTo>
                    <a:cubicBezTo>
                      <a:pt x="6391" y="51742"/>
                      <a:pt x="12527" y="49947"/>
                      <a:pt x="18755" y="48532"/>
                    </a:cubicBezTo>
                    <a:cubicBezTo>
                      <a:pt x="23225" y="47549"/>
                      <a:pt x="27665" y="46682"/>
                      <a:pt x="32077" y="45930"/>
                    </a:cubicBezTo>
                    <a:lnTo>
                      <a:pt x="36778" y="45237"/>
                    </a:lnTo>
                    <a:cubicBezTo>
                      <a:pt x="94591" y="36565"/>
                      <a:pt x="144306" y="48705"/>
                      <a:pt x="174170" y="82872"/>
                    </a:cubicBezTo>
                    <a:lnTo>
                      <a:pt x="174170" y="82872"/>
                    </a:lnTo>
                    <a:cubicBezTo>
                      <a:pt x="238948" y="157796"/>
                      <a:pt x="184792" y="311199"/>
                      <a:pt x="52624" y="425752"/>
                    </a:cubicBezTo>
                    <a:cubicBezTo>
                      <a:pt x="36234" y="440015"/>
                      <a:pt x="18992" y="453279"/>
                      <a:pt x="994" y="465468"/>
                    </a:cubicBezTo>
                    <a:cubicBezTo>
                      <a:pt x="681" y="465749"/>
                      <a:pt x="329" y="465983"/>
                      <a:pt x="-51" y="466162"/>
                    </a:cubicBezTo>
                    <a:lnTo>
                      <a:pt x="-51" y="502583"/>
                    </a:lnTo>
                    <a:cubicBezTo>
                      <a:pt x="5173" y="499028"/>
                      <a:pt x="10397" y="495386"/>
                      <a:pt x="15447" y="491570"/>
                    </a:cubicBezTo>
                    <a:cubicBezTo>
                      <a:pt x="22673" y="503711"/>
                      <a:pt x="70473" y="579762"/>
                      <a:pt x="71344" y="581063"/>
                    </a:cubicBezTo>
                    <a:cubicBezTo>
                      <a:pt x="74914" y="578808"/>
                      <a:pt x="85187" y="572391"/>
                      <a:pt x="97464" y="563719"/>
                    </a:cubicBezTo>
                    <a:cubicBezTo>
                      <a:pt x="111917" y="553920"/>
                      <a:pt x="129330" y="541693"/>
                      <a:pt x="145003" y="528599"/>
                    </a:cubicBezTo>
                    <a:lnTo>
                      <a:pt x="147092" y="526778"/>
                    </a:lnTo>
                    <a:lnTo>
                      <a:pt x="73956" y="443095"/>
                    </a:lnTo>
                    <a:cubicBezTo>
                      <a:pt x="81357" y="435811"/>
                      <a:pt x="106084" y="411357"/>
                      <a:pt x="126196" y="388030"/>
                    </a:cubicBezTo>
                    <a:cubicBezTo>
                      <a:pt x="130811" y="391585"/>
                      <a:pt x="191670" y="438586"/>
                      <a:pt x="216049" y="460352"/>
                    </a:cubicBezTo>
                    <a:cubicBezTo>
                      <a:pt x="234860" y="439946"/>
                      <a:pt x="252311" y="418336"/>
                      <a:pt x="268289" y="395661"/>
                    </a:cubicBezTo>
                    <a:cubicBezTo>
                      <a:pt x="234769" y="373722"/>
                      <a:pt x="165028" y="334092"/>
                      <a:pt x="165028" y="334092"/>
                    </a:cubicBezTo>
                    <a:cubicBezTo>
                      <a:pt x="176224" y="316582"/>
                      <a:pt x="186146" y="298296"/>
                      <a:pt x="194718" y="279373"/>
                    </a:cubicBezTo>
                    <a:cubicBezTo>
                      <a:pt x="194718" y="279373"/>
                      <a:pt x="276038" y="311025"/>
                      <a:pt x="309211" y="327328"/>
                    </a:cubicBezTo>
                    <a:cubicBezTo>
                      <a:pt x="317770" y="310223"/>
                      <a:pt x="325131" y="292548"/>
                      <a:pt x="331239" y="274430"/>
                    </a:cubicBezTo>
                    <a:cubicBezTo>
                      <a:pt x="332110" y="271829"/>
                      <a:pt x="332980" y="269314"/>
                      <a:pt x="333764" y="266713"/>
                    </a:cubicBezTo>
                    <a:cubicBezTo>
                      <a:pt x="293936" y="252487"/>
                      <a:pt x="253290" y="240644"/>
                      <a:pt x="212044" y="231245"/>
                    </a:cubicBezTo>
                    <a:cubicBezTo>
                      <a:pt x="216379" y="216200"/>
                      <a:pt x="219293" y="200784"/>
                      <a:pt x="220751" y="185198"/>
                    </a:cubicBezTo>
                    <a:cubicBezTo>
                      <a:pt x="263025" y="189667"/>
                      <a:pt x="304925" y="197145"/>
                      <a:pt x="346127" y="207571"/>
                    </a:cubicBezTo>
                    <a:cubicBezTo>
                      <a:pt x="347783" y="191412"/>
                      <a:pt x="347550" y="175116"/>
                      <a:pt x="345431" y="159010"/>
                    </a:cubicBezTo>
                    <a:cubicBezTo>
                      <a:pt x="304059" y="151457"/>
                      <a:pt x="262113" y="147453"/>
                      <a:pt x="220054" y="147043"/>
                    </a:cubicBezTo>
                    <a:cubicBezTo>
                      <a:pt x="218518" y="135604"/>
                      <a:pt x="215595" y="124394"/>
                      <a:pt x="211348" y="113657"/>
                    </a:cubicBezTo>
                    <a:cubicBezTo>
                      <a:pt x="251492" y="110699"/>
                      <a:pt x="291825" y="111366"/>
                      <a:pt x="331848" y="115651"/>
                    </a:cubicBezTo>
                    <a:cubicBezTo>
                      <a:pt x="328598" y="108957"/>
                      <a:pt x="324934" y="102469"/>
                      <a:pt x="320878" y="96226"/>
                    </a:cubicBezTo>
                    <a:cubicBezTo>
                      <a:pt x="317656" y="91630"/>
                      <a:pt x="310604" y="83045"/>
                      <a:pt x="310604" y="83045"/>
                    </a:cubicBezTo>
                    <a:cubicBezTo>
                      <a:pt x="273059" y="81006"/>
                      <a:pt x="235402" y="82720"/>
                      <a:pt x="198201" y="88162"/>
                    </a:cubicBezTo>
                    <a:cubicBezTo>
                      <a:pt x="192834" y="80519"/>
                      <a:pt x="186580" y="73533"/>
                      <a:pt x="179568" y="67350"/>
                    </a:cubicBezTo>
                    <a:cubicBezTo>
                      <a:pt x="213065" y="60316"/>
                      <a:pt x="247204" y="56771"/>
                      <a:pt x="281437" y="56770"/>
                    </a:cubicBezTo>
                    <a:cubicBezTo>
                      <a:pt x="271633" y="50148"/>
                      <a:pt x="261294" y="44347"/>
                      <a:pt x="250528" y="39427"/>
                    </a:cubicBezTo>
                    <a:cubicBezTo>
                      <a:pt x="219746" y="40650"/>
                      <a:pt x="189186" y="45157"/>
                      <a:pt x="159369" y="52868"/>
                    </a:cubicBezTo>
                    <a:cubicBezTo>
                      <a:pt x="152159" y="48601"/>
                      <a:pt x="144511" y="45112"/>
                      <a:pt x="136557" y="42462"/>
                    </a:cubicBezTo>
                    <a:cubicBezTo>
                      <a:pt x="156315" y="36398"/>
                      <a:pt x="176518" y="31875"/>
                      <a:pt x="196982" y="28934"/>
                    </a:cubicBezTo>
                    <a:lnTo>
                      <a:pt x="196982" y="28934"/>
                    </a:lnTo>
                    <a:cubicBezTo>
                      <a:pt x="164157" y="24685"/>
                      <a:pt x="118621" y="34917"/>
                      <a:pt x="113833" y="36131"/>
                    </a:cubicBezTo>
                    <a:cubicBezTo>
                      <a:pt x="106780" y="34657"/>
                      <a:pt x="97029" y="33443"/>
                      <a:pt x="89802" y="32749"/>
                    </a:cubicBezTo>
                    <a:cubicBezTo>
                      <a:pt x="108373" y="27715"/>
                      <a:pt x="127246" y="23863"/>
                      <a:pt x="146309" y="21216"/>
                    </a:cubicBezTo>
                    <a:cubicBezTo>
                      <a:pt x="175650" y="17140"/>
                      <a:pt x="273775" y="5087"/>
                      <a:pt x="336550" y="89202"/>
                    </a:cubicBezTo>
                    <a:lnTo>
                      <a:pt x="336550" y="89202"/>
                    </a:lnTo>
                    <a:cubicBezTo>
                      <a:pt x="395930" y="168809"/>
                      <a:pt x="374337" y="292381"/>
                      <a:pt x="293713" y="410923"/>
                    </a:cubicBezTo>
                    <a:cubicBezTo>
                      <a:pt x="271290" y="444269"/>
                      <a:pt x="245816" y="475476"/>
                      <a:pt x="217616" y="504144"/>
                    </a:cubicBezTo>
                    <a:cubicBezTo>
                      <a:pt x="194571" y="527885"/>
                      <a:pt x="169994" y="550103"/>
                      <a:pt x="144045" y="570656"/>
                    </a:cubicBezTo>
                    <a:cubicBezTo>
                      <a:pt x="107428" y="600017"/>
                      <a:pt x="67726" y="625340"/>
                      <a:pt x="25634" y="646187"/>
                    </a:cubicBezTo>
                    <a:cubicBezTo>
                      <a:pt x="16927" y="650610"/>
                      <a:pt x="8220" y="654859"/>
                      <a:pt x="123" y="658935"/>
                    </a:cubicBezTo>
                    <a:lnTo>
                      <a:pt x="123" y="697524"/>
                    </a:lnTo>
                    <a:cubicBezTo>
                      <a:pt x="38618" y="679885"/>
                      <a:pt x="75350" y="658666"/>
                      <a:pt x="109827" y="634133"/>
                    </a:cubicBezTo>
                    <a:lnTo>
                      <a:pt x="167814" y="716168"/>
                    </a:lnTo>
                    <a:cubicBezTo>
                      <a:pt x="198992" y="696249"/>
                      <a:pt x="228993" y="674570"/>
                      <a:pt x="257667" y="651217"/>
                    </a:cubicBezTo>
                    <a:lnTo>
                      <a:pt x="188014" y="573171"/>
                    </a:lnTo>
                    <a:cubicBezTo>
                      <a:pt x="213788" y="550431"/>
                      <a:pt x="238017" y="526009"/>
                      <a:pt x="260540" y="500069"/>
                    </a:cubicBezTo>
                    <a:cubicBezTo>
                      <a:pt x="260540" y="500069"/>
                      <a:pt x="332632" y="563806"/>
                      <a:pt x="340555" y="571350"/>
                    </a:cubicBezTo>
                    <a:cubicBezTo>
                      <a:pt x="363269" y="545872"/>
                      <a:pt x="384158" y="518836"/>
                      <a:pt x="403069" y="490443"/>
                    </a:cubicBezTo>
                    <a:cubicBezTo>
                      <a:pt x="365456" y="460786"/>
                      <a:pt x="316525" y="427313"/>
                      <a:pt x="316002" y="426793"/>
                    </a:cubicBezTo>
                    <a:cubicBezTo>
                      <a:pt x="331342" y="402551"/>
                      <a:pt x="345154" y="377384"/>
                      <a:pt x="357359" y="351435"/>
                    </a:cubicBezTo>
                    <a:cubicBezTo>
                      <a:pt x="357359" y="351435"/>
                      <a:pt x="404985" y="377450"/>
                      <a:pt x="449911" y="406414"/>
                    </a:cubicBezTo>
                    <a:cubicBezTo>
                      <a:pt x="460960" y="381880"/>
                      <a:pt x="469850" y="356434"/>
                      <a:pt x="476467" y="330363"/>
                    </a:cubicBezTo>
                    <a:cubicBezTo>
                      <a:pt x="446951" y="313020"/>
                      <a:pt x="381302" y="283449"/>
                      <a:pt x="381302" y="283449"/>
                    </a:cubicBezTo>
                    <a:cubicBezTo>
                      <a:pt x="386766" y="262416"/>
                      <a:pt x="390091" y="240888"/>
                      <a:pt x="391228" y="219192"/>
                    </a:cubicBezTo>
                    <a:cubicBezTo>
                      <a:pt x="424022" y="230009"/>
                      <a:pt x="456023" y="243076"/>
                      <a:pt x="487002" y="258301"/>
                    </a:cubicBezTo>
                    <a:cubicBezTo>
                      <a:pt x="487751" y="238441"/>
                      <a:pt x="486384" y="218558"/>
                      <a:pt x="482910" y="198986"/>
                    </a:cubicBezTo>
                    <a:cubicBezTo>
                      <a:pt x="452297" y="185342"/>
                      <a:pt x="420541" y="174403"/>
                      <a:pt x="388007" y="166294"/>
                    </a:cubicBezTo>
                    <a:cubicBezTo>
                      <a:pt x="385223" y="150286"/>
                      <a:pt x="380487" y="134677"/>
                      <a:pt x="373902" y="119814"/>
                    </a:cubicBezTo>
                    <a:cubicBezTo>
                      <a:pt x="405559" y="126055"/>
                      <a:pt x="436616" y="135020"/>
                      <a:pt x="466715" y="146609"/>
                    </a:cubicBezTo>
                    <a:cubicBezTo>
                      <a:pt x="460751" y="132846"/>
                      <a:pt x="452671" y="120092"/>
                      <a:pt x="442772" y="108800"/>
                    </a:cubicBezTo>
                    <a:cubicBezTo>
                      <a:pt x="414910" y="93538"/>
                      <a:pt x="351351" y="82005"/>
                      <a:pt x="351351" y="82005"/>
                    </a:cubicBezTo>
                    <a:cubicBezTo>
                      <a:pt x="344443" y="73262"/>
                      <a:pt x="336749" y="65164"/>
                      <a:pt x="328366" y="57811"/>
                    </a:cubicBezTo>
                    <a:cubicBezTo>
                      <a:pt x="348304" y="60586"/>
                      <a:pt x="379474" y="67610"/>
                      <a:pt x="379474" y="67610"/>
                    </a:cubicBezTo>
                    <a:cubicBezTo>
                      <a:pt x="355915" y="56546"/>
                      <a:pt x="331371" y="47693"/>
                      <a:pt x="306164" y="41161"/>
                    </a:cubicBezTo>
                    <a:cubicBezTo>
                      <a:pt x="306164" y="41161"/>
                      <a:pt x="298502" y="36131"/>
                      <a:pt x="289360" y="31275"/>
                    </a:cubicBezTo>
                    <a:cubicBezTo>
                      <a:pt x="289360" y="31275"/>
                      <a:pt x="385133" y="50873"/>
                      <a:pt x="437374" y="89896"/>
                    </a:cubicBezTo>
                    <a:cubicBezTo>
                      <a:pt x="442215" y="93586"/>
                      <a:pt x="446838" y="97552"/>
                      <a:pt x="451217" y="101776"/>
                    </a:cubicBezTo>
                    <a:cubicBezTo>
                      <a:pt x="456302" y="106732"/>
                      <a:pt x="460934" y="112130"/>
                      <a:pt x="465061" y="117906"/>
                    </a:cubicBezTo>
                    <a:lnTo>
                      <a:pt x="465061" y="117906"/>
                    </a:lnTo>
                    <a:cubicBezTo>
                      <a:pt x="568671" y="259168"/>
                      <a:pt x="479079" y="531287"/>
                      <a:pt x="226497" y="721631"/>
                    </a:cubicBezTo>
                    <a:lnTo>
                      <a:pt x="319833" y="721631"/>
                    </a:lnTo>
                    <a:lnTo>
                      <a:pt x="300765" y="700559"/>
                    </a:lnTo>
                    <a:cubicBezTo>
                      <a:pt x="330461" y="673278"/>
                      <a:pt x="358133" y="643889"/>
                      <a:pt x="383566" y="612628"/>
                    </a:cubicBezTo>
                    <a:lnTo>
                      <a:pt x="446080" y="674630"/>
                    </a:lnTo>
                    <a:cubicBezTo>
                      <a:pt x="470755" y="646846"/>
                      <a:pt x="493262" y="617215"/>
                      <a:pt x="513383" y="586005"/>
                    </a:cubicBezTo>
                    <a:cubicBezTo>
                      <a:pt x="513383" y="586005"/>
                      <a:pt x="480472" y="554614"/>
                      <a:pt x="445558" y="524349"/>
                    </a:cubicBezTo>
                    <a:cubicBezTo>
                      <a:pt x="463154" y="495676"/>
                      <a:pt x="478321" y="465598"/>
                      <a:pt x="490920" y="434424"/>
                    </a:cubicBezTo>
                    <a:cubicBezTo>
                      <a:pt x="515830" y="452992"/>
                      <a:pt x="539756" y="472848"/>
                      <a:pt x="562576" y="493912"/>
                    </a:cubicBezTo>
                    <a:cubicBezTo>
                      <a:pt x="574147" y="466905"/>
                      <a:pt x="583298" y="438931"/>
                      <a:pt x="589915" y="410316"/>
                    </a:cubicBezTo>
                    <a:cubicBezTo>
                      <a:pt x="566825" y="389619"/>
                      <a:pt x="542167" y="370717"/>
                      <a:pt x="516169" y="353777"/>
                    </a:cubicBezTo>
                    <a:cubicBezTo>
                      <a:pt x="521863" y="328824"/>
                      <a:pt x="525155" y="303387"/>
                      <a:pt x="526008" y="277812"/>
                    </a:cubicBezTo>
                    <a:cubicBezTo>
                      <a:pt x="551875" y="293341"/>
                      <a:pt x="576446" y="310914"/>
                      <a:pt x="599492" y="330363"/>
                    </a:cubicBezTo>
                    <a:cubicBezTo>
                      <a:pt x="599936" y="308228"/>
                      <a:pt x="597829" y="286116"/>
                      <a:pt x="593224" y="264458"/>
                    </a:cubicBezTo>
                    <a:cubicBezTo>
                      <a:pt x="571091" y="245804"/>
                      <a:pt x="547113" y="229446"/>
                      <a:pt x="521654" y="215636"/>
                    </a:cubicBezTo>
                    <a:cubicBezTo>
                      <a:pt x="518381" y="197094"/>
                      <a:pt x="513131" y="178953"/>
                      <a:pt x="505982" y="161525"/>
                    </a:cubicBezTo>
                    <a:cubicBezTo>
                      <a:pt x="505982" y="161525"/>
                      <a:pt x="505982" y="161525"/>
                      <a:pt x="505982" y="161525"/>
                    </a:cubicBezTo>
                    <a:cubicBezTo>
                      <a:pt x="524206" y="171120"/>
                      <a:pt x="541663" y="182077"/>
                      <a:pt x="558223" y="194304"/>
                    </a:cubicBezTo>
                    <a:cubicBezTo>
                      <a:pt x="538250" y="170669"/>
                      <a:pt x="515638" y="149374"/>
                      <a:pt x="490833" y="130827"/>
                    </a:cubicBezTo>
                    <a:cubicBezTo>
                      <a:pt x="486610" y="123785"/>
                      <a:pt x="481961" y="117008"/>
                      <a:pt x="476902" y="110535"/>
                    </a:cubicBezTo>
                    <a:cubicBezTo>
                      <a:pt x="511886" y="134321"/>
                      <a:pt x="543839" y="162246"/>
                      <a:pt x="572066" y="193697"/>
                    </a:cubicBezTo>
                    <a:cubicBezTo>
                      <a:pt x="583664" y="208633"/>
                      <a:pt x="592919" y="225242"/>
                      <a:pt x="599492" y="242952"/>
                    </a:cubicBezTo>
                    <a:cubicBezTo>
                      <a:pt x="601495" y="248155"/>
                      <a:pt x="603236" y="253358"/>
                      <a:pt x="604804" y="258474"/>
                    </a:cubicBezTo>
                    <a:cubicBezTo>
                      <a:pt x="628050" y="336520"/>
                      <a:pt x="613510" y="424104"/>
                      <a:pt x="587390" y="495906"/>
                    </a:cubicBezTo>
                    <a:cubicBezTo>
                      <a:pt x="555611" y="579123"/>
                      <a:pt x="508351" y="655613"/>
                      <a:pt x="448083" y="721371"/>
                    </a:cubicBezTo>
                    <a:lnTo>
                      <a:pt x="559093" y="721371"/>
                    </a:lnTo>
                    <a:cubicBezTo>
                      <a:pt x="569803" y="706109"/>
                      <a:pt x="579554" y="691627"/>
                      <a:pt x="589480" y="674977"/>
                    </a:cubicBezTo>
                    <a:cubicBezTo>
                      <a:pt x="582079" y="663791"/>
                      <a:pt x="548210" y="624334"/>
                      <a:pt x="548210" y="624334"/>
                    </a:cubicBezTo>
                    <a:cubicBezTo>
                      <a:pt x="567008" y="593910"/>
                      <a:pt x="583289" y="562007"/>
                      <a:pt x="596880" y="528945"/>
                    </a:cubicBezTo>
                    <a:cubicBezTo>
                      <a:pt x="611290" y="545057"/>
                      <a:pt x="624777" y="561964"/>
                      <a:pt x="637279" y="579588"/>
                    </a:cubicBezTo>
                    <a:cubicBezTo>
                      <a:pt x="648415" y="552170"/>
                      <a:pt x="656957" y="523777"/>
                      <a:pt x="662790" y="494779"/>
                    </a:cubicBezTo>
                    <a:cubicBezTo>
                      <a:pt x="651019" y="477079"/>
                      <a:pt x="638107" y="460162"/>
                      <a:pt x="624132" y="444136"/>
                    </a:cubicBezTo>
                    <a:cubicBezTo>
                      <a:pt x="630166" y="417650"/>
                      <a:pt x="633579" y="390638"/>
                      <a:pt x="634319" y="363489"/>
                    </a:cubicBezTo>
                    <a:cubicBezTo>
                      <a:pt x="647640" y="379358"/>
                      <a:pt x="665663" y="404506"/>
                      <a:pt x="665663" y="404506"/>
                    </a:cubicBezTo>
                    <a:lnTo>
                      <a:pt x="665663" y="404506"/>
                    </a:lnTo>
                    <a:cubicBezTo>
                      <a:pt x="661702" y="367919"/>
                      <a:pt x="649817" y="332624"/>
                      <a:pt x="630837" y="301053"/>
                    </a:cubicBezTo>
                    <a:cubicBezTo>
                      <a:pt x="630723" y="300031"/>
                      <a:pt x="630549" y="299017"/>
                      <a:pt x="630314" y="298017"/>
                    </a:cubicBezTo>
                    <a:cubicBezTo>
                      <a:pt x="627188" y="282560"/>
                      <a:pt x="623149" y="267300"/>
                      <a:pt x="618212" y="252318"/>
                    </a:cubicBezTo>
                    <a:cubicBezTo>
                      <a:pt x="636879" y="280547"/>
                      <a:pt x="652690" y="310554"/>
                      <a:pt x="665402" y="341896"/>
                    </a:cubicBezTo>
                    <a:cubicBezTo>
                      <a:pt x="678375" y="377457"/>
                      <a:pt x="684775" y="415062"/>
                      <a:pt x="684296" y="452894"/>
                    </a:cubicBezTo>
                    <a:cubicBezTo>
                      <a:pt x="684296" y="475094"/>
                      <a:pt x="679855" y="590862"/>
                      <a:pt x="591134" y="721718"/>
                    </a:cubicBezTo>
                    <a:lnTo>
                      <a:pt x="619083" y="721718"/>
                    </a:lnTo>
                    <a:cubicBezTo>
                      <a:pt x="636801" y="688947"/>
                      <a:pt x="652473" y="655119"/>
                      <a:pt x="666012" y="620432"/>
                    </a:cubicBezTo>
                    <a:cubicBezTo>
                      <a:pt x="666012" y="621560"/>
                      <a:pt x="672542" y="637776"/>
                      <a:pt x="677069" y="654252"/>
                    </a:cubicBezTo>
                    <a:cubicBezTo>
                      <a:pt x="686646" y="620450"/>
                      <a:pt x="693324" y="585901"/>
                      <a:pt x="697007" y="550972"/>
                    </a:cubicBezTo>
                    <a:cubicBezTo>
                      <a:pt x="695876" y="546376"/>
                      <a:pt x="693351" y="538918"/>
                      <a:pt x="691871" y="534322"/>
                    </a:cubicBezTo>
                    <a:cubicBezTo>
                      <a:pt x="695971" y="512965"/>
                      <a:pt x="698879" y="491397"/>
                      <a:pt x="700577" y="469718"/>
                    </a:cubicBezTo>
                    <a:cubicBezTo>
                      <a:pt x="703860" y="493541"/>
                      <a:pt x="705514" y="517559"/>
                      <a:pt x="705540" y="541606"/>
                    </a:cubicBezTo>
                    <a:cubicBezTo>
                      <a:pt x="705584" y="583085"/>
                      <a:pt x="700673" y="624421"/>
                      <a:pt x="690913" y="664745"/>
                    </a:cubicBezTo>
                    <a:cubicBezTo>
                      <a:pt x="685950" y="684343"/>
                      <a:pt x="679942" y="703594"/>
                      <a:pt x="673499" y="721718"/>
                    </a:cubicBezTo>
                    <a:lnTo>
                      <a:pt x="697530" y="721718"/>
                    </a:lnTo>
                    <a:cubicBezTo>
                      <a:pt x="796543" y="438389"/>
                      <a:pt x="646195" y="128765"/>
                      <a:pt x="361722" y="30152"/>
                    </a:cubicBezTo>
                    <a:cubicBezTo>
                      <a:pt x="304603" y="10352"/>
                      <a:pt x="244575" y="152"/>
                      <a:pt x="184096" y="-30"/>
                    </a:cubicBezTo>
                    <a:close/>
                  </a:path>
                </a:pathLst>
              </a:custGeom>
              <a:grp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A779636-F96F-587B-0C5C-B2276132DBE0}"/>
                  </a:ext>
                </a:extLst>
              </p:cNvPr>
              <p:cNvSpPr/>
              <p:nvPr userDrawn="1"/>
            </p:nvSpPr>
            <p:spPr>
              <a:xfrm>
                <a:off x="-210" y="6065298"/>
                <a:ext cx="60959" cy="41199"/>
              </a:xfrm>
              <a:custGeom>
                <a:avLst/>
                <a:gdLst>
                  <a:gd name="connsiteX0" fmla="*/ 17362 w 51195"/>
                  <a:gd name="connsiteY0" fmla="*/ 4653 h 34600"/>
                  <a:gd name="connsiteX1" fmla="*/ -51 w 51195"/>
                  <a:gd name="connsiteY1" fmla="*/ 17227 h 34600"/>
                  <a:gd name="connsiteX2" fmla="*/ -51 w 51195"/>
                  <a:gd name="connsiteY2" fmla="*/ 34570 h 34600"/>
                  <a:gd name="connsiteX3" fmla="*/ 51144 w 51195"/>
                  <a:gd name="connsiteY3" fmla="*/ -30 h 34600"/>
                  <a:gd name="connsiteX4" fmla="*/ 17362 w 51195"/>
                  <a:gd name="connsiteY4" fmla="*/ 4653 h 3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95" h="34600">
                    <a:moveTo>
                      <a:pt x="17362" y="4653"/>
                    </a:moveTo>
                    <a:cubicBezTo>
                      <a:pt x="11442" y="8555"/>
                      <a:pt x="5695" y="12804"/>
                      <a:pt x="-51" y="17227"/>
                    </a:cubicBezTo>
                    <a:lnTo>
                      <a:pt x="-51" y="34570"/>
                    </a:lnTo>
                    <a:cubicBezTo>
                      <a:pt x="16148" y="21814"/>
                      <a:pt x="33258" y="10250"/>
                      <a:pt x="51144" y="-30"/>
                    </a:cubicBezTo>
                    <a:cubicBezTo>
                      <a:pt x="39785" y="714"/>
                      <a:pt x="28495" y="2279"/>
                      <a:pt x="17362" y="4653"/>
                    </a:cubicBezTo>
                    <a:close/>
                  </a:path>
                </a:pathLst>
              </a:custGeom>
              <a:grp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B940DE9-3B92-9486-693C-A3D60AC150A8}"/>
                  </a:ext>
                </a:extLst>
              </p:cNvPr>
              <p:cNvSpPr/>
              <p:nvPr userDrawn="1"/>
            </p:nvSpPr>
            <p:spPr>
              <a:xfrm>
                <a:off x="-3" y="6065298"/>
                <a:ext cx="215183" cy="362016"/>
              </a:xfrm>
              <a:custGeom>
                <a:avLst/>
                <a:gdLst>
                  <a:gd name="connsiteX0" fmla="*/ 85797 w 180715"/>
                  <a:gd name="connsiteY0" fmla="*/ 304001 h 304030"/>
                  <a:gd name="connsiteX1" fmla="*/ 122452 w 180715"/>
                  <a:gd name="connsiteY1" fmla="*/ 259948 h 304030"/>
                  <a:gd name="connsiteX2" fmla="*/ 20584 w 180715"/>
                  <a:gd name="connsiteY2" fmla="*/ 212167 h 304030"/>
                  <a:gd name="connsiteX3" fmla="*/ 36256 w 180715"/>
                  <a:gd name="connsiteY3" fmla="*/ 181816 h 304030"/>
                  <a:gd name="connsiteX4" fmla="*/ 152490 w 180715"/>
                  <a:gd name="connsiteY4" fmla="*/ 211820 h 304030"/>
                  <a:gd name="connsiteX5" fmla="*/ 169904 w 180715"/>
                  <a:gd name="connsiteY5" fmla="*/ 169762 h 304030"/>
                  <a:gd name="connsiteX6" fmla="*/ 44440 w 180715"/>
                  <a:gd name="connsiteY6" fmla="*/ 156581 h 304030"/>
                  <a:gd name="connsiteX7" fmla="*/ 48097 w 180715"/>
                  <a:gd name="connsiteY7" fmla="*/ 131520 h 304030"/>
                  <a:gd name="connsiteX8" fmla="*/ 179307 w 180715"/>
                  <a:gd name="connsiteY8" fmla="*/ 128485 h 304030"/>
                  <a:gd name="connsiteX9" fmla="*/ 180178 w 180715"/>
                  <a:gd name="connsiteY9" fmla="*/ 95099 h 304030"/>
                  <a:gd name="connsiteX10" fmla="*/ 47313 w 180715"/>
                  <a:gd name="connsiteY10" fmla="*/ 112442 h 304030"/>
                  <a:gd name="connsiteX11" fmla="*/ 43221 w 180715"/>
                  <a:gd name="connsiteY11" fmla="*/ 95099 h 304030"/>
                  <a:gd name="connsiteX12" fmla="*/ 173822 w 180715"/>
                  <a:gd name="connsiteY12" fmla="*/ 65181 h 304030"/>
                  <a:gd name="connsiteX13" fmla="*/ 161458 w 180715"/>
                  <a:gd name="connsiteY13" fmla="*/ 42201 h 304030"/>
                  <a:gd name="connsiteX14" fmla="*/ 38171 w 180715"/>
                  <a:gd name="connsiteY14" fmla="*/ 80704 h 304030"/>
                  <a:gd name="connsiteX15" fmla="*/ 37214 w 180715"/>
                  <a:gd name="connsiteY15" fmla="*/ 80704 h 304030"/>
                  <a:gd name="connsiteX16" fmla="*/ 28507 w 180715"/>
                  <a:gd name="connsiteY16" fmla="*/ 68824 h 304030"/>
                  <a:gd name="connsiteX17" fmla="*/ 143087 w 180715"/>
                  <a:gd name="connsiteY17" fmla="*/ 23297 h 304030"/>
                  <a:gd name="connsiteX18" fmla="*/ 122713 w 180715"/>
                  <a:gd name="connsiteY18" fmla="*/ 11157 h 304030"/>
                  <a:gd name="connsiteX19" fmla="*/ 19713 w 180715"/>
                  <a:gd name="connsiteY19" fmla="*/ 60152 h 304030"/>
                  <a:gd name="connsiteX20" fmla="*/ 9265 w 180715"/>
                  <a:gd name="connsiteY20" fmla="*/ 52781 h 304030"/>
                  <a:gd name="connsiteX21" fmla="*/ 99205 w 180715"/>
                  <a:gd name="connsiteY21" fmla="*/ 3352 h 304030"/>
                  <a:gd name="connsiteX22" fmla="*/ 75958 w 180715"/>
                  <a:gd name="connsiteY22" fmla="*/ -30 h 304030"/>
                  <a:gd name="connsiteX23" fmla="*/ -51 w 180715"/>
                  <a:gd name="connsiteY23" fmla="*/ 47751 h 304030"/>
                  <a:gd name="connsiteX24" fmla="*/ -51 w 180715"/>
                  <a:gd name="connsiteY24" fmla="*/ 47751 h 304030"/>
                  <a:gd name="connsiteX25" fmla="*/ -51 w 180715"/>
                  <a:gd name="connsiteY25" fmla="*/ 67610 h 304030"/>
                  <a:gd name="connsiteX26" fmla="*/ 8656 w 180715"/>
                  <a:gd name="connsiteY26" fmla="*/ 73940 h 304030"/>
                  <a:gd name="connsiteX27" fmla="*/ -51 w 180715"/>
                  <a:gd name="connsiteY27" fmla="*/ 203235 h 304030"/>
                  <a:gd name="connsiteX28" fmla="*/ -51 w 180715"/>
                  <a:gd name="connsiteY28" fmla="*/ 243385 h 304030"/>
                  <a:gd name="connsiteX29" fmla="*/ 66033 w 180715"/>
                  <a:gd name="connsiteY29" fmla="*/ 289345 h 304030"/>
                  <a:gd name="connsiteX30" fmla="*/ 85797 w 180715"/>
                  <a:gd name="connsiteY30" fmla="*/ 304001 h 30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0715" h="304030">
                    <a:moveTo>
                      <a:pt x="85797" y="304001"/>
                    </a:moveTo>
                    <a:cubicBezTo>
                      <a:pt x="98978" y="290138"/>
                      <a:pt x="111223" y="275422"/>
                      <a:pt x="122452" y="259948"/>
                    </a:cubicBezTo>
                    <a:cubicBezTo>
                      <a:pt x="94504" y="244253"/>
                      <a:pt x="20584" y="212167"/>
                      <a:pt x="20584" y="212167"/>
                    </a:cubicBezTo>
                    <a:cubicBezTo>
                      <a:pt x="26695" y="202529"/>
                      <a:pt x="31939" y="192373"/>
                      <a:pt x="36256" y="181816"/>
                    </a:cubicBezTo>
                    <a:cubicBezTo>
                      <a:pt x="52189" y="185458"/>
                      <a:pt x="112614" y="199940"/>
                      <a:pt x="152490" y="211820"/>
                    </a:cubicBezTo>
                    <a:cubicBezTo>
                      <a:pt x="159381" y="198272"/>
                      <a:pt x="165203" y="184210"/>
                      <a:pt x="169904" y="169762"/>
                    </a:cubicBezTo>
                    <a:cubicBezTo>
                      <a:pt x="128418" y="162633"/>
                      <a:pt x="86507" y="158229"/>
                      <a:pt x="44440" y="156581"/>
                    </a:cubicBezTo>
                    <a:cubicBezTo>
                      <a:pt x="46527" y="148376"/>
                      <a:pt x="47753" y="139978"/>
                      <a:pt x="48097" y="131520"/>
                    </a:cubicBezTo>
                    <a:cubicBezTo>
                      <a:pt x="51580" y="131520"/>
                      <a:pt x="141520" y="126491"/>
                      <a:pt x="179307" y="128485"/>
                    </a:cubicBezTo>
                    <a:cubicBezTo>
                      <a:pt x="180753" y="117416"/>
                      <a:pt x="181045" y="106227"/>
                      <a:pt x="180178" y="95099"/>
                    </a:cubicBezTo>
                    <a:cubicBezTo>
                      <a:pt x="135482" y="97185"/>
                      <a:pt x="91039" y="102987"/>
                      <a:pt x="47313" y="112442"/>
                    </a:cubicBezTo>
                    <a:cubicBezTo>
                      <a:pt x="46465" y="106552"/>
                      <a:pt x="45097" y="100749"/>
                      <a:pt x="43221" y="95099"/>
                    </a:cubicBezTo>
                    <a:cubicBezTo>
                      <a:pt x="85780" y="81295"/>
                      <a:pt x="129485" y="71284"/>
                      <a:pt x="173822" y="65181"/>
                    </a:cubicBezTo>
                    <a:cubicBezTo>
                      <a:pt x="170801" y="56982"/>
                      <a:pt x="166640" y="49247"/>
                      <a:pt x="161458" y="42201"/>
                    </a:cubicBezTo>
                    <a:cubicBezTo>
                      <a:pt x="119306" y="51399"/>
                      <a:pt x="78050" y="64283"/>
                      <a:pt x="38171" y="80704"/>
                    </a:cubicBezTo>
                    <a:lnTo>
                      <a:pt x="37214" y="80704"/>
                    </a:lnTo>
                    <a:cubicBezTo>
                      <a:pt x="34700" y="76476"/>
                      <a:pt x="31784" y="72497"/>
                      <a:pt x="28507" y="68824"/>
                    </a:cubicBezTo>
                    <a:cubicBezTo>
                      <a:pt x="65262" y="50278"/>
                      <a:pt x="103608" y="35042"/>
                      <a:pt x="143087" y="23297"/>
                    </a:cubicBezTo>
                    <a:cubicBezTo>
                      <a:pt x="136786" y="18485"/>
                      <a:pt x="129949" y="14412"/>
                      <a:pt x="122713" y="11157"/>
                    </a:cubicBezTo>
                    <a:cubicBezTo>
                      <a:pt x="86793" y="23950"/>
                      <a:pt x="52281" y="40367"/>
                      <a:pt x="19713" y="60152"/>
                    </a:cubicBezTo>
                    <a:cubicBezTo>
                      <a:pt x="16411" y="57449"/>
                      <a:pt x="12920" y="54986"/>
                      <a:pt x="9265" y="52781"/>
                    </a:cubicBezTo>
                    <a:cubicBezTo>
                      <a:pt x="37490" y="33320"/>
                      <a:pt x="67625" y="16759"/>
                      <a:pt x="99205" y="3352"/>
                    </a:cubicBezTo>
                    <a:cubicBezTo>
                      <a:pt x="91549" y="1667"/>
                      <a:pt x="83780" y="536"/>
                      <a:pt x="75958" y="-30"/>
                    </a:cubicBezTo>
                    <a:cubicBezTo>
                      <a:pt x="49002" y="13183"/>
                      <a:pt x="23523" y="29199"/>
                      <a:pt x="-51" y="47751"/>
                    </a:cubicBezTo>
                    <a:lnTo>
                      <a:pt x="-51" y="47751"/>
                    </a:lnTo>
                    <a:lnTo>
                      <a:pt x="-51" y="67610"/>
                    </a:lnTo>
                    <a:cubicBezTo>
                      <a:pt x="3050" y="69434"/>
                      <a:pt x="5966" y="71554"/>
                      <a:pt x="8656" y="73940"/>
                    </a:cubicBezTo>
                    <a:cubicBezTo>
                      <a:pt x="38258" y="100649"/>
                      <a:pt x="33470" y="155454"/>
                      <a:pt x="-51" y="203235"/>
                    </a:cubicBezTo>
                    <a:lnTo>
                      <a:pt x="-51" y="243385"/>
                    </a:lnTo>
                    <a:lnTo>
                      <a:pt x="66033" y="289345"/>
                    </a:lnTo>
                    <a:cubicBezTo>
                      <a:pt x="72417" y="293855"/>
                      <a:pt x="79006" y="298740"/>
                      <a:pt x="85797" y="304001"/>
                    </a:cubicBezTo>
                    <a:close/>
                  </a:path>
                </a:pathLst>
              </a:custGeom>
              <a:grpFill/>
              <a:ln w="10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916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8D9B1E-2BD6-8061-F27A-F1BDD48B9F39}"/>
              </a:ext>
            </a:extLst>
          </p:cNvPr>
          <p:cNvSpPr/>
          <p:nvPr userDrawn="1"/>
        </p:nvSpPr>
        <p:spPr>
          <a:xfrm>
            <a:off x="0" y="0"/>
            <a:ext cx="152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GB" b="0" i="0" err="1">
              <a:latin typeface="+mn-lt"/>
            </a:endParaRP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299ABBD-596F-277A-460B-F60C5A8707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0"/>
            <a:ext cx="6845301" cy="685958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888785-EC3E-A5BE-D00E-9028277E4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8017" y="155816"/>
            <a:ext cx="3034983" cy="1661993"/>
          </a:xfrm>
        </p:spPr>
        <p:txBody>
          <a:bodyPr wrap="square" anchor="t">
            <a:spAutoFit/>
          </a:bodyPr>
          <a:lstStyle>
            <a:lvl1pPr algn="l">
              <a:defRPr lang="en-GB" sz="400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02D0C0-921D-9829-ADCB-E1FB0EE0F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016" y="2296777"/>
            <a:ext cx="3020368" cy="1127820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5B39561-3C9E-3498-615A-EDB46CB2F7B8}"/>
              </a:ext>
            </a:extLst>
          </p:cNvPr>
          <p:cNvSpPr/>
          <p:nvPr userDrawn="1"/>
        </p:nvSpPr>
        <p:spPr>
          <a:xfrm flipH="1">
            <a:off x="190742" y="232467"/>
            <a:ext cx="1009408" cy="127791"/>
          </a:xfrm>
          <a:custGeom>
            <a:avLst/>
            <a:gdLst>
              <a:gd name="connsiteX0" fmla="*/ 507203 w 4793759"/>
              <a:gd name="connsiteY0" fmla="*/ 159935 h 606895"/>
              <a:gd name="connsiteX1" fmla="*/ 507203 w 4793759"/>
              <a:gd name="connsiteY1" fmla="*/ 434643 h 606895"/>
              <a:gd name="connsiteX2" fmla="*/ 350553 w 4793759"/>
              <a:gd name="connsiteY2" fmla="*/ 434643 h 606895"/>
              <a:gd name="connsiteX3" fmla="*/ 184217 w 4793759"/>
              <a:gd name="connsiteY3" fmla="*/ 297289 h 606895"/>
              <a:gd name="connsiteX4" fmla="*/ 350553 w 4793759"/>
              <a:gd name="connsiteY4" fmla="*/ 159935 h 606895"/>
              <a:gd name="connsiteX5" fmla="*/ 3836721 w 4793759"/>
              <a:gd name="connsiteY5" fmla="*/ 187 h 606895"/>
              <a:gd name="connsiteX6" fmla="*/ 3663120 w 4793759"/>
              <a:gd name="connsiteY6" fmla="*/ 187 h 606895"/>
              <a:gd name="connsiteX7" fmla="*/ 3335291 w 4793759"/>
              <a:gd name="connsiteY7" fmla="*/ 346184 h 606895"/>
              <a:gd name="connsiteX8" fmla="*/ 3335105 w 4793759"/>
              <a:gd name="connsiteY8" fmla="*/ 346184 h 606895"/>
              <a:gd name="connsiteX9" fmla="*/ 3335105 w 4793759"/>
              <a:gd name="connsiteY9" fmla="*/ 187 h 606895"/>
              <a:gd name="connsiteX10" fmla="*/ 3171190 w 4793759"/>
              <a:gd name="connsiteY10" fmla="*/ 187 h 606895"/>
              <a:gd name="connsiteX11" fmla="*/ 3171190 w 4793759"/>
              <a:gd name="connsiteY11" fmla="*/ 594952 h 606895"/>
              <a:gd name="connsiteX12" fmla="*/ 3314988 w 4793759"/>
              <a:gd name="connsiteY12" fmla="*/ 594952 h 606895"/>
              <a:gd name="connsiteX13" fmla="*/ 3672806 w 4793759"/>
              <a:gd name="connsiteY13" fmla="*/ 217975 h 606895"/>
              <a:gd name="connsiteX14" fmla="*/ 3672806 w 4793759"/>
              <a:gd name="connsiteY14" fmla="*/ 594952 h 606895"/>
              <a:gd name="connsiteX15" fmla="*/ 3836721 w 4793759"/>
              <a:gd name="connsiteY15" fmla="*/ 594952 h 606895"/>
              <a:gd name="connsiteX16" fmla="*/ 683226 w 4793759"/>
              <a:gd name="connsiteY16" fmla="*/ 0 h 606895"/>
              <a:gd name="connsiteX17" fmla="*/ 344034 w 4793759"/>
              <a:gd name="connsiteY17" fmla="*/ 0 h 606895"/>
              <a:gd name="connsiteX18" fmla="*/ 0 w 4793759"/>
              <a:gd name="connsiteY18" fmla="*/ 297289 h 606895"/>
              <a:gd name="connsiteX19" fmla="*/ 344034 w 4793759"/>
              <a:gd name="connsiteY19" fmla="*/ 594578 h 606895"/>
              <a:gd name="connsiteX20" fmla="*/ 683226 w 4793759"/>
              <a:gd name="connsiteY20" fmla="*/ 594578 h 606895"/>
              <a:gd name="connsiteX21" fmla="*/ 1533533 w 4793759"/>
              <a:gd name="connsiteY21" fmla="*/ 0 h 606895"/>
              <a:gd name="connsiteX22" fmla="*/ 963371 w 4793759"/>
              <a:gd name="connsiteY22" fmla="*/ 0 h 606895"/>
              <a:gd name="connsiteX23" fmla="*/ 963371 w 4793759"/>
              <a:gd name="connsiteY23" fmla="*/ 145565 h 606895"/>
              <a:gd name="connsiteX24" fmla="*/ 1357511 w 4793759"/>
              <a:gd name="connsiteY24" fmla="*/ 145565 h 606895"/>
              <a:gd name="connsiteX25" fmla="*/ 1357511 w 4793759"/>
              <a:gd name="connsiteY25" fmla="*/ 234211 h 606895"/>
              <a:gd name="connsiteX26" fmla="*/ 991683 w 4793759"/>
              <a:gd name="connsiteY26" fmla="*/ 234211 h 606895"/>
              <a:gd name="connsiteX27" fmla="*/ 991683 w 4793759"/>
              <a:gd name="connsiteY27" fmla="*/ 360367 h 606895"/>
              <a:gd name="connsiteX28" fmla="*/ 1357511 w 4793759"/>
              <a:gd name="connsiteY28" fmla="*/ 360367 h 606895"/>
              <a:gd name="connsiteX29" fmla="*/ 1357511 w 4793759"/>
              <a:gd name="connsiteY29" fmla="*/ 360554 h 606895"/>
              <a:gd name="connsiteX30" fmla="*/ 1357511 w 4793759"/>
              <a:gd name="connsiteY30" fmla="*/ 449200 h 606895"/>
              <a:gd name="connsiteX31" fmla="*/ 960204 w 4793759"/>
              <a:gd name="connsiteY31" fmla="*/ 449200 h 606895"/>
              <a:gd name="connsiteX32" fmla="*/ 960204 w 4793759"/>
              <a:gd name="connsiteY32" fmla="*/ 594765 h 606895"/>
              <a:gd name="connsiteX33" fmla="*/ 1533533 w 4793759"/>
              <a:gd name="connsiteY33" fmla="*/ 594765 h 606895"/>
              <a:gd name="connsiteX34" fmla="*/ 2427613 w 4793759"/>
              <a:gd name="connsiteY34" fmla="*/ 0 h 606895"/>
              <a:gd name="connsiteX35" fmla="*/ 1794493 w 4793759"/>
              <a:gd name="connsiteY35" fmla="*/ 0 h 606895"/>
              <a:gd name="connsiteX36" fmla="*/ 1794493 w 4793759"/>
              <a:gd name="connsiteY36" fmla="*/ 159935 h 606895"/>
              <a:gd name="connsiteX37" fmla="*/ 2023042 w 4793759"/>
              <a:gd name="connsiteY37" fmla="*/ 159935 h 606895"/>
              <a:gd name="connsiteX38" fmla="*/ 2023042 w 4793759"/>
              <a:gd name="connsiteY38" fmla="*/ 594578 h 606895"/>
              <a:gd name="connsiteX39" fmla="*/ 2199064 w 4793759"/>
              <a:gd name="connsiteY39" fmla="*/ 594578 h 606895"/>
              <a:gd name="connsiteX40" fmla="*/ 2199064 w 4793759"/>
              <a:gd name="connsiteY40" fmla="*/ 159935 h 606895"/>
              <a:gd name="connsiteX41" fmla="*/ 2427613 w 4793759"/>
              <a:gd name="connsiteY41" fmla="*/ 159935 h 606895"/>
              <a:gd name="connsiteX42" fmla="*/ 2864409 w 4793759"/>
              <a:gd name="connsiteY42" fmla="*/ 0 h 606895"/>
              <a:gd name="connsiteX43" fmla="*/ 2688387 w 4793759"/>
              <a:gd name="connsiteY43" fmla="*/ 0 h 606895"/>
              <a:gd name="connsiteX44" fmla="*/ 2688387 w 4793759"/>
              <a:gd name="connsiteY44" fmla="*/ 594765 h 606895"/>
              <a:gd name="connsiteX45" fmla="*/ 2864409 w 4793759"/>
              <a:gd name="connsiteY45" fmla="*/ 594765 h 606895"/>
              <a:gd name="connsiteX46" fmla="*/ 4793759 w 4793759"/>
              <a:gd name="connsiteY46" fmla="*/ 0 h 606895"/>
              <a:gd name="connsiteX47" fmla="*/ 4617737 w 4793759"/>
              <a:gd name="connsiteY47" fmla="*/ 0 h 606895"/>
              <a:gd name="connsiteX48" fmla="*/ 4617737 w 4793759"/>
              <a:gd name="connsiteY48" fmla="*/ 294490 h 606895"/>
              <a:gd name="connsiteX49" fmla="*/ 4460714 w 4793759"/>
              <a:gd name="connsiteY49" fmla="*/ 455545 h 606895"/>
              <a:gd name="connsiteX50" fmla="*/ 4303691 w 4793759"/>
              <a:gd name="connsiteY50" fmla="*/ 294490 h 606895"/>
              <a:gd name="connsiteX51" fmla="*/ 4303691 w 4793759"/>
              <a:gd name="connsiteY51" fmla="*/ 0 h 606895"/>
              <a:gd name="connsiteX52" fmla="*/ 4127669 w 4793759"/>
              <a:gd name="connsiteY52" fmla="*/ 0 h 606895"/>
              <a:gd name="connsiteX53" fmla="*/ 4127669 w 4793759"/>
              <a:gd name="connsiteY53" fmla="*/ 303448 h 606895"/>
              <a:gd name="connsiteX54" fmla="*/ 4460714 w 4793759"/>
              <a:gd name="connsiteY54" fmla="*/ 606895 h 606895"/>
              <a:gd name="connsiteX55" fmla="*/ 4793759 w 4793759"/>
              <a:gd name="connsiteY55" fmla="*/ 303448 h 6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793759" h="606895">
                <a:moveTo>
                  <a:pt x="507203" y="159935"/>
                </a:moveTo>
                <a:lnTo>
                  <a:pt x="507203" y="434643"/>
                </a:lnTo>
                <a:lnTo>
                  <a:pt x="350553" y="434643"/>
                </a:lnTo>
                <a:cubicBezTo>
                  <a:pt x="235813" y="434643"/>
                  <a:pt x="184217" y="392653"/>
                  <a:pt x="184217" y="297289"/>
                </a:cubicBezTo>
                <a:cubicBezTo>
                  <a:pt x="184217" y="201925"/>
                  <a:pt x="235813" y="159935"/>
                  <a:pt x="350553" y="159935"/>
                </a:cubicBezTo>
                <a:close/>
                <a:moveTo>
                  <a:pt x="3836721" y="187"/>
                </a:moveTo>
                <a:lnTo>
                  <a:pt x="3663120" y="187"/>
                </a:lnTo>
                <a:lnTo>
                  <a:pt x="3335291" y="346184"/>
                </a:lnTo>
                <a:lnTo>
                  <a:pt x="3335105" y="346184"/>
                </a:lnTo>
                <a:lnTo>
                  <a:pt x="3335105" y="187"/>
                </a:lnTo>
                <a:lnTo>
                  <a:pt x="3171190" y="187"/>
                </a:lnTo>
                <a:lnTo>
                  <a:pt x="3171190" y="594952"/>
                </a:lnTo>
                <a:lnTo>
                  <a:pt x="3314988" y="594952"/>
                </a:lnTo>
                <a:lnTo>
                  <a:pt x="3672806" y="217975"/>
                </a:lnTo>
                <a:lnTo>
                  <a:pt x="3672806" y="594952"/>
                </a:lnTo>
                <a:lnTo>
                  <a:pt x="3836721" y="594952"/>
                </a:lnTo>
                <a:close/>
                <a:moveTo>
                  <a:pt x="683226" y="0"/>
                </a:moveTo>
                <a:lnTo>
                  <a:pt x="344034" y="0"/>
                </a:lnTo>
                <a:cubicBezTo>
                  <a:pt x="108220" y="0"/>
                  <a:pt x="0" y="102642"/>
                  <a:pt x="0" y="297289"/>
                </a:cubicBezTo>
                <a:cubicBezTo>
                  <a:pt x="0" y="491936"/>
                  <a:pt x="108220" y="594578"/>
                  <a:pt x="344034" y="594578"/>
                </a:cubicBezTo>
                <a:lnTo>
                  <a:pt x="683226" y="594578"/>
                </a:lnTo>
                <a:close/>
                <a:moveTo>
                  <a:pt x="1533533" y="0"/>
                </a:moveTo>
                <a:lnTo>
                  <a:pt x="963371" y="0"/>
                </a:lnTo>
                <a:lnTo>
                  <a:pt x="963371" y="145565"/>
                </a:lnTo>
                <a:lnTo>
                  <a:pt x="1357511" y="145565"/>
                </a:lnTo>
                <a:lnTo>
                  <a:pt x="1357511" y="234211"/>
                </a:lnTo>
                <a:lnTo>
                  <a:pt x="991683" y="234211"/>
                </a:lnTo>
                <a:lnTo>
                  <a:pt x="991683" y="360367"/>
                </a:lnTo>
                <a:lnTo>
                  <a:pt x="1357511" y="360367"/>
                </a:lnTo>
                <a:lnTo>
                  <a:pt x="1357511" y="360554"/>
                </a:lnTo>
                <a:lnTo>
                  <a:pt x="1357511" y="449200"/>
                </a:lnTo>
                <a:lnTo>
                  <a:pt x="960204" y="449200"/>
                </a:lnTo>
                <a:lnTo>
                  <a:pt x="960204" y="594765"/>
                </a:lnTo>
                <a:lnTo>
                  <a:pt x="1533533" y="594765"/>
                </a:lnTo>
                <a:close/>
                <a:moveTo>
                  <a:pt x="2427613" y="0"/>
                </a:moveTo>
                <a:lnTo>
                  <a:pt x="1794493" y="0"/>
                </a:lnTo>
                <a:lnTo>
                  <a:pt x="1794493" y="159935"/>
                </a:lnTo>
                <a:lnTo>
                  <a:pt x="2023042" y="159935"/>
                </a:lnTo>
                <a:lnTo>
                  <a:pt x="2023042" y="594578"/>
                </a:lnTo>
                <a:lnTo>
                  <a:pt x="2199064" y="594578"/>
                </a:lnTo>
                <a:lnTo>
                  <a:pt x="2199064" y="159935"/>
                </a:lnTo>
                <a:lnTo>
                  <a:pt x="2427613" y="159935"/>
                </a:lnTo>
                <a:close/>
                <a:moveTo>
                  <a:pt x="2864409" y="0"/>
                </a:moveTo>
                <a:lnTo>
                  <a:pt x="2688387" y="0"/>
                </a:lnTo>
                <a:lnTo>
                  <a:pt x="2688387" y="594765"/>
                </a:lnTo>
                <a:lnTo>
                  <a:pt x="2864409" y="594765"/>
                </a:lnTo>
                <a:close/>
                <a:moveTo>
                  <a:pt x="4793759" y="0"/>
                </a:moveTo>
                <a:lnTo>
                  <a:pt x="4617737" y="0"/>
                </a:lnTo>
                <a:lnTo>
                  <a:pt x="4617737" y="294490"/>
                </a:lnTo>
                <a:cubicBezTo>
                  <a:pt x="4617737" y="407770"/>
                  <a:pt x="4564092" y="455545"/>
                  <a:pt x="4460714" y="455545"/>
                </a:cubicBezTo>
                <a:cubicBezTo>
                  <a:pt x="4357336" y="455545"/>
                  <a:pt x="4303691" y="407770"/>
                  <a:pt x="4303691" y="294490"/>
                </a:cubicBezTo>
                <a:lnTo>
                  <a:pt x="4303691" y="0"/>
                </a:lnTo>
                <a:lnTo>
                  <a:pt x="4127669" y="0"/>
                </a:lnTo>
                <a:lnTo>
                  <a:pt x="4127669" y="303448"/>
                </a:lnTo>
                <a:cubicBezTo>
                  <a:pt x="4127669" y="515450"/>
                  <a:pt x="4234586" y="606895"/>
                  <a:pt x="4460714" y="606895"/>
                </a:cubicBezTo>
                <a:cubicBezTo>
                  <a:pt x="4686842" y="606895"/>
                  <a:pt x="4793759" y="515450"/>
                  <a:pt x="4793759" y="3034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="0" i="0">
              <a:latin typeface="+mn-lt"/>
            </a:endParaRPr>
          </a:p>
        </p:txBody>
      </p:sp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D64CAAF8-798C-6B78-60B9-688E203761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1414D2"/>
              </a:clrFrom>
              <a:clrTo>
                <a:srgbClr val="1414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44847" y="5629275"/>
            <a:ext cx="1479646" cy="14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8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28E1D9-3EFE-92F5-4AA6-3ED0F5E86B1D}"/>
              </a:ext>
            </a:extLst>
          </p:cNvPr>
          <p:cNvSpPr/>
          <p:nvPr userDrawn="1"/>
        </p:nvSpPr>
        <p:spPr>
          <a:xfrm>
            <a:off x="11426824" y="-1"/>
            <a:ext cx="765176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549B9-9B7A-646E-B2B4-5CBC9EECB92C}"/>
              </a:ext>
            </a:extLst>
          </p:cNvPr>
          <p:cNvSpPr/>
          <p:nvPr userDrawn="1"/>
        </p:nvSpPr>
        <p:spPr>
          <a:xfrm>
            <a:off x="9525000" y="-1"/>
            <a:ext cx="1901824" cy="686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40DBD-72F9-81C3-F1A8-D1F0AD3D40DF}"/>
              </a:ext>
            </a:extLst>
          </p:cNvPr>
          <p:cNvSpPr/>
          <p:nvPr userDrawn="1"/>
        </p:nvSpPr>
        <p:spPr>
          <a:xfrm>
            <a:off x="0" y="0"/>
            <a:ext cx="6867525" cy="6861600"/>
          </a:xfrm>
          <a:prstGeom prst="rect">
            <a:avLst/>
          </a:prstGeom>
          <a:solidFill>
            <a:srgbClr val="151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6221CF-38A5-A530-5A28-BEAFC33F9E55}"/>
              </a:ext>
            </a:extLst>
          </p:cNvPr>
          <p:cNvSpPr/>
          <p:nvPr userDrawn="1"/>
        </p:nvSpPr>
        <p:spPr>
          <a:xfrm>
            <a:off x="6867524" y="-1"/>
            <a:ext cx="2657476" cy="6861600"/>
          </a:xfrm>
          <a:prstGeom prst="rect">
            <a:avLst/>
          </a:prstGeom>
          <a:solidFill>
            <a:srgbClr val="001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4B83C-0516-6810-646C-9C98D97AB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696" y="3048000"/>
            <a:ext cx="4184304" cy="11398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920A1-CC0A-0DAB-DFEE-28314A09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C9983F-0604-3EC0-D737-5E72F4CCD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160" y="1153160"/>
            <a:ext cx="6082665" cy="1384995"/>
          </a:xfrm>
        </p:spPr>
        <p:txBody>
          <a:bodyPr wrap="square" anchor="t">
            <a:spAutoFit/>
          </a:bodyPr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E7CE1986-54E9-A9BC-DE82-F1C0FBCD17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7524" y="0"/>
            <a:ext cx="2657475" cy="6859588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 lIns="72000" tIns="36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 here or delete</a:t>
            </a:r>
          </a:p>
        </p:txBody>
      </p:sp>
    </p:spTree>
    <p:extLst>
      <p:ext uri="{BB962C8B-B14F-4D97-AF65-F5344CB8AC3E}">
        <p14:creationId xmlns:p14="http://schemas.microsoft.com/office/powerpoint/2010/main" val="65815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28E1D9-3EFE-92F5-4AA6-3ED0F5E86B1D}"/>
              </a:ext>
            </a:extLst>
          </p:cNvPr>
          <p:cNvSpPr/>
          <p:nvPr userDrawn="1"/>
        </p:nvSpPr>
        <p:spPr>
          <a:xfrm>
            <a:off x="11045825" y="-2"/>
            <a:ext cx="1146175" cy="686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6221CF-38A5-A530-5A28-BEAFC33F9E55}"/>
              </a:ext>
            </a:extLst>
          </p:cNvPr>
          <p:cNvSpPr/>
          <p:nvPr userDrawn="1"/>
        </p:nvSpPr>
        <p:spPr>
          <a:xfrm>
            <a:off x="6867524" y="-1"/>
            <a:ext cx="2590801" cy="6863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40DBD-72F9-81C3-F1A8-D1F0AD3D40DF}"/>
              </a:ext>
            </a:extLst>
          </p:cNvPr>
          <p:cNvSpPr/>
          <p:nvPr userDrawn="1"/>
        </p:nvSpPr>
        <p:spPr>
          <a:xfrm>
            <a:off x="0" y="-2"/>
            <a:ext cx="6867525" cy="6863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549B9-9B7A-646E-B2B4-5CBC9EECB92C}"/>
              </a:ext>
            </a:extLst>
          </p:cNvPr>
          <p:cNvSpPr/>
          <p:nvPr userDrawn="1"/>
        </p:nvSpPr>
        <p:spPr>
          <a:xfrm>
            <a:off x="9144000" y="-2"/>
            <a:ext cx="2282825" cy="686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920A1-CC0A-0DAB-DFEE-28314A09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E473921-AE7F-A565-A1A4-28238EFF1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826" y="3048000"/>
            <a:ext cx="4194174" cy="11398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12D367-0B2D-FDC8-DCBC-B7230BA2F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160" y="1153160"/>
            <a:ext cx="6082665" cy="1384995"/>
          </a:xfrm>
        </p:spPr>
        <p:txBody>
          <a:bodyPr wrap="square" anchor="t">
            <a:spAutoFit/>
          </a:bodyPr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35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FAEA3B-2CCA-8B79-9964-61FC966B41A9}"/>
              </a:ext>
            </a:extLst>
          </p:cNvPr>
          <p:cNvGrpSpPr/>
          <p:nvPr userDrawn="1"/>
        </p:nvGrpSpPr>
        <p:grpSpPr>
          <a:xfrm>
            <a:off x="10664826" y="-2"/>
            <a:ext cx="1527174" cy="6863830"/>
            <a:chOff x="9906000" y="-2"/>
            <a:chExt cx="2286000" cy="68638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D704BDA-063A-DACF-B2E0-6517042B1F33}"/>
                </a:ext>
              </a:extLst>
            </p:cNvPr>
            <p:cNvSpPr/>
            <p:nvPr userDrawn="1"/>
          </p:nvSpPr>
          <p:spPr>
            <a:xfrm>
              <a:off x="11814175" y="-2"/>
              <a:ext cx="377825" cy="6861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3A43CF-4BFB-95C7-9655-4C950D08D748}"/>
                </a:ext>
              </a:extLst>
            </p:cNvPr>
            <p:cNvSpPr/>
            <p:nvPr userDrawn="1"/>
          </p:nvSpPr>
          <p:spPr>
            <a:xfrm>
              <a:off x="9906000" y="-1"/>
              <a:ext cx="1136650" cy="68638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6F72DE-E919-EA01-A48C-CA490B9E5338}"/>
                </a:ext>
              </a:extLst>
            </p:cNvPr>
            <p:cNvSpPr/>
            <p:nvPr userDrawn="1"/>
          </p:nvSpPr>
          <p:spPr>
            <a:xfrm>
              <a:off x="11045825" y="-2"/>
              <a:ext cx="768350" cy="686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E9173D-55AC-87D8-D3AC-03756628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9000" y="6473323"/>
            <a:ext cx="432000" cy="184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28698C7-0366-4DCE-8F92-D38043A36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826" y="3048001"/>
            <a:ext cx="4194174" cy="113982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056ED1-AB1E-8731-B4A8-24F2489F0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160" y="1153160"/>
            <a:ext cx="6082665" cy="1384995"/>
          </a:xfrm>
        </p:spPr>
        <p:txBody>
          <a:bodyPr wrap="square" anchor="t">
            <a:spAutoFit/>
          </a:bodyPr>
          <a:lstStyle>
            <a:lvl1pPr algn="l">
              <a:defRPr sz="5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9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95E368-70DB-F07B-0C5A-2627748FF70C}"/>
              </a:ext>
            </a:extLst>
          </p:cNvPr>
          <p:cNvSpPr/>
          <p:nvPr userDrawn="1"/>
        </p:nvSpPr>
        <p:spPr>
          <a:xfrm flipV="1">
            <a:off x="0" y="3047999"/>
            <a:ext cx="4186239" cy="3809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4AE6D4-A3EA-98C5-F9C9-F043B07BB8FF}"/>
              </a:ext>
            </a:extLst>
          </p:cNvPr>
          <p:cNvSpPr/>
          <p:nvPr userDrawn="1"/>
        </p:nvSpPr>
        <p:spPr>
          <a:xfrm flipV="1">
            <a:off x="0" y="1"/>
            <a:ext cx="4186239" cy="304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D4E497-96DD-8CA1-3CA7-6596933F45A1}"/>
              </a:ext>
            </a:extLst>
          </p:cNvPr>
          <p:cNvSpPr/>
          <p:nvPr userDrawn="1"/>
        </p:nvSpPr>
        <p:spPr>
          <a:xfrm>
            <a:off x="4186239" y="1"/>
            <a:ext cx="8005761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5953D-0B71-E3B4-906E-497A5DB1A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46076"/>
            <a:ext cx="3427414" cy="76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1D23C-7E0F-0338-F811-E3F7329FA5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1" y="381000"/>
            <a:ext cx="7242174" cy="5329238"/>
          </a:xfrm>
        </p:spPr>
        <p:txBody>
          <a:bodyPr/>
          <a:lstStyle>
            <a:lvl1pPr marL="539750" indent="-539750">
              <a:buFont typeface="+mj-lt"/>
              <a:buAutoNum type="arabicPeriod"/>
              <a:tabLst>
                <a:tab pos="5770563" algn="l"/>
                <a:tab pos="5997575" algn="l"/>
              </a:tabLst>
              <a:defRPr sz="3200">
                <a:solidFill>
                  <a:schemeClr val="bg1"/>
                </a:solidFill>
              </a:defRPr>
            </a:lvl1pPr>
            <a:lvl2pPr marL="846138" indent="-307975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2pPr>
            <a:lvl3pPr marL="12700" indent="0"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marL="539750" marR="0" lvl="0" indent="-539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6120000" algn="l"/>
              </a:tabLst>
              <a:defRPr/>
            </a:pPr>
            <a:r>
              <a:rPr lang="en-GB"/>
              <a:t>Section header	##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21CFF-B682-6257-52B3-A8A487A0CC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Slide footer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290DE-3F2C-B356-6613-406208FE5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86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AA4C05-00C9-C43F-158A-78AABBFB84A5}"/>
              </a:ext>
            </a:extLst>
          </p:cNvPr>
          <p:cNvSpPr/>
          <p:nvPr userDrawn="1"/>
        </p:nvSpPr>
        <p:spPr>
          <a:xfrm flipV="1">
            <a:off x="2537791" y="0"/>
            <a:ext cx="9654209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138D5B-B792-325C-B4BE-8C1215378ED0}"/>
              </a:ext>
            </a:extLst>
          </p:cNvPr>
          <p:cNvSpPr/>
          <p:nvPr userDrawn="1"/>
        </p:nvSpPr>
        <p:spPr>
          <a:xfrm flipV="1">
            <a:off x="1" y="0"/>
            <a:ext cx="2543974" cy="304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5953D-0B71-E3B4-906E-497A5DB1A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46076"/>
            <a:ext cx="1775790" cy="88639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857DA3-B600-F411-DCDF-66FEE0670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975" y="381001"/>
            <a:ext cx="8889200" cy="5714999"/>
          </a:xfrm>
        </p:spPr>
        <p:txBody>
          <a:bodyPr/>
          <a:lstStyle>
            <a:lvl1pPr marL="271463" indent="-271463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1pPr>
            <a:lvl2pPr marL="584200" indent="-312738">
              <a:tabLst/>
              <a:defRPr>
                <a:solidFill>
                  <a:schemeClr val="bg1"/>
                </a:solidFill>
              </a:defRPr>
            </a:lvl2pPr>
            <a:lvl3pPr marL="715963" indent="-131763">
              <a:tabLst/>
              <a:defRPr>
                <a:solidFill>
                  <a:schemeClr val="bg1"/>
                </a:solidFill>
              </a:defRPr>
            </a:lvl3pPr>
            <a:lvl4pPr marL="890588" indent="-174625">
              <a:tabLst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E2568-5890-83E7-4EE4-B1ED39A5D9A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Slide footer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57344-61F9-5541-D804-3F974283B4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9822C3-F533-A828-0090-3653AE07132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77826" y="3429001"/>
            <a:ext cx="1778965" cy="2667000"/>
          </a:xfrm>
        </p:spPr>
        <p:txBody>
          <a:bodyPr/>
          <a:lstStyle/>
          <a:p>
            <a:pPr lvl="0"/>
            <a:r>
              <a:rPr lang="en-GB"/>
              <a:t>Optional key insight/chart.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107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BFF9B2-BB0F-F123-7939-648E323D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" y="540401"/>
            <a:ext cx="11433175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GB"/>
              <a:t>Write one key sentence making every word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263E0-2FAD-D578-4C53-EDEE4CBA6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520826"/>
            <a:ext cx="11430000" cy="45751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24AA5-59F8-D48D-BCB4-A4064C087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23512" y="6473323"/>
            <a:ext cx="3022313" cy="2073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Slide footer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F82AE-2E92-544C-389C-276B3C40A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9000" y="6473323"/>
            <a:ext cx="432000" cy="1846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4FD2396-7F2C-D741-B592-F93892A44B6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D30F07-98E7-D0D4-727E-04D9A1F2F53B}"/>
              </a:ext>
            </a:extLst>
          </p:cNvPr>
          <p:cNvSpPr/>
          <p:nvPr userDrawn="1"/>
        </p:nvSpPr>
        <p:spPr>
          <a:xfrm>
            <a:off x="0" y="383004"/>
            <a:ext cx="93453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15515-F680-8574-CAE0-04C6F25E6A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7825" y="6304871"/>
            <a:ext cx="318336" cy="320008"/>
            <a:chOff x="104189" y="6358099"/>
            <a:chExt cx="403766" cy="4058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065FEE-EBFE-1089-C1D2-D74634E3F262}"/>
                </a:ext>
              </a:extLst>
            </p:cNvPr>
            <p:cNvSpPr/>
            <p:nvPr/>
          </p:nvSpPr>
          <p:spPr>
            <a:xfrm>
              <a:off x="106016" y="6358099"/>
              <a:ext cx="401939" cy="404986"/>
            </a:xfrm>
            <a:prstGeom prst="rect">
              <a:avLst/>
            </a:prstGeom>
            <a:solidFill>
              <a:srgbClr val="151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F431091-A620-5FC2-8C28-77137BF40C19}"/>
                </a:ext>
              </a:extLst>
            </p:cNvPr>
            <p:cNvSpPr/>
            <p:nvPr/>
          </p:nvSpPr>
          <p:spPr>
            <a:xfrm>
              <a:off x="104267" y="6599354"/>
              <a:ext cx="17196" cy="32408"/>
            </a:xfrm>
            <a:custGeom>
              <a:avLst/>
              <a:gdLst>
                <a:gd name="connsiteX0" fmla="*/ -51 w 17196"/>
                <a:gd name="connsiteY0" fmla="*/ -30 h 32408"/>
                <a:gd name="connsiteX1" fmla="*/ -51 w 17196"/>
                <a:gd name="connsiteY1" fmla="*/ 32378 h 32408"/>
                <a:gd name="connsiteX2" fmla="*/ 17145 w 17196"/>
                <a:gd name="connsiteY2" fmla="*/ 19965 h 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6" h="32408">
                  <a:moveTo>
                    <a:pt x="-51" y="-30"/>
                  </a:moveTo>
                  <a:lnTo>
                    <a:pt x="-51" y="32378"/>
                  </a:lnTo>
                  <a:cubicBezTo>
                    <a:pt x="5894" y="28542"/>
                    <a:pt x="11634" y="24398"/>
                    <a:pt x="17145" y="19965"/>
                  </a:cubicBezTo>
                  <a:close/>
                </a:path>
              </a:pathLst>
            </a:custGeom>
            <a:solidFill>
              <a:schemeClr val="bg1"/>
            </a:solidFill>
            <a:ln w="4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0DB6DF2-B6AE-7736-A1F6-99052DB2EA2A}"/>
                </a:ext>
              </a:extLst>
            </p:cNvPr>
            <p:cNvSpPr/>
            <p:nvPr/>
          </p:nvSpPr>
          <p:spPr>
            <a:xfrm>
              <a:off x="104267" y="6437037"/>
              <a:ext cx="329799" cy="326949"/>
            </a:xfrm>
            <a:custGeom>
              <a:avLst/>
              <a:gdLst>
                <a:gd name="connsiteX0" fmla="*/ 83367 w 329799"/>
                <a:gd name="connsiteY0" fmla="*/ -30 h 326950"/>
                <a:gd name="connsiteX1" fmla="*/ 146 w 329799"/>
                <a:gd name="connsiteY1" fmla="*/ 14466 h 326950"/>
                <a:gd name="connsiteX2" fmla="*/ 146 w 329799"/>
                <a:gd name="connsiteY2" fmla="*/ 14466 h 326950"/>
                <a:gd name="connsiteX3" fmla="*/ 146 w 329799"/>
                <a:gd name="connsiteY3" fmla="*/ 24404 h 326950"/>
                <a:gd name="connsiteX4" fmla="*/ 8468 w 329799"/>
                <a:gd name="connsiteY4" fmla="*/ 21969 h 326950"/>
                <a:gd name="connsiteX5" fmla="*/ 14503 w 329799"/>
                <a:gd name="connsiteY5" fmla="*/ 20790 h 326950"/>
                <a:gd name="connsiteX6" fmla="*/ 16632 w 329799"/>
                <a:gd name="connsiteY6" fmla="*/ 20476 h 326950"/>
                <a:gd name="connsiteX7" fmla="*/ 78871 w 329799"/>
                <a:gd name="connsiteY7" fmla="*/ 37525 h 326950"/>
                <a:gd name="connsiteX8" fmla="*/ 78871 w 329799"/>
                <a:gd name="connsiteY8" fmla="*/ 37525 h 326950"/>
                <a:gd name="connsiteX9" fmla="*/ 23811 w 329799"/>
                <a:gd name="connsiteY9" fmla="*/ 192849 h 326950"/>
                <a:gd name="connsiteX10" fmla="*/ 422 w 329799"/>
                <a:gd name="connsiteY10" fmla="*/ 210840 h 326950"/>
                <a:gd name="connsiteX11" fmla="*/ -51 w 329799"/>
                <a:gd name="connsiteY11" fmla="*/ 211154 h 326950"/>
                <a:gd name="connsiteX12" fmla="*/ -51 w 329799"/>
                <a:gd name="connsiteY12" fmla="*/ 227653 h 326950"/>
                <a:gd name="connsiteX13" fmla="*/ 6969 w 329799"/>
                <a:gd name="connsiteY13" fmla="*/ 222664 h 326950"/>
                <a:gd name="connsiteX14" fmla="*/ 32291 w 329799"/>
                <a:gd name="connsiteY14" fmla="*/ 263204 h 326950"/>
                <a:gd name="connsiteX15" fmla="*/ 44123 w 329799"/>
                <a:gd name="connsiteY15" fmla="*/ 255348 h 326950"/>
                <a:gd name="connsiteX16" fmla="*/ 65658 w 329799"/>
                <a:gd name="connsiteY16" fmla="*/ 239438 h 326950"/>
                <a:gd name="connsiteX17" fmla="*/ 66604 w 329799"/>
                <a:gd name="connsiteY17" fmla="*/ 238613 h 326950"/>
                <a:gd name="connsiteX18" fmla="*/ 33474 w 329799"/>
                <a:gd name="connsiteY18" fmla="*/ 200705 h 326950"/>
                <a:gd name="connsiteX19" fmla="*/ 57139 w 329799"/>
                <a:gd name="connsiteY19" fmla="*/ 175761 h 326950"/>
                <a:gd name="connsiteX20" fmla="*/ 97842 w 329799"/>
                <a:gd name="connsiteY20" fmla="*/ 208522 h 326950"/>
                <a:gd name="connsiteX21" fmla="*/ 121507 w 329799"/>
                <a:gd name="connsiteY21" fmla="*/ 179218 h 326950"/>
                <a:gd name="connsiteX22" fmla="*/ 74729 w 329799"/>
                <a:gd name="connsiteY22" fmla="*/ 151327 h 326950"/>
                <a:gd name="connsiteX23" fmla="*/ 88179 w 329799"/>
                <a:gd name="connsiteY23" fmla="*/ 126539 h 326950"/>
                <a:gd name="connsiteX24" fmla="*/ 140044 w 329799"/>
                <a:gd name="connsiteY24" fmla="*/ 148263 h 326950"/>
                <a:gd name="connsiteX25" fmla="*/ 150023 w 329799"/>
                <a:gd name="connsiteY25" fmla="*/ 124300 h 326950"/>
                <a:gd name="connsiteX26" fmla="*/ 151166 w 329799"/>
                <a:gd name="connsiteY26" fmla="*/ 120804 h 326950"/>
                <a:gd name="connsiteX27" fmla="*/ 96028 w 329799"/>
                <a:gd name="connsiteY27" fmla="*/ 104737 h 326950"/>
                <a:gd name="connsiteX28" fmla="*/ 99972 w 329799"/>
                <a:gd name="connsiteY28" fmla="*/ 83878 h 326950"/>
                <a:gd name="connsiteX29" fmla="*/ 156767 w 329799"/>
                <a:gd name="connsiteY29" fmla="*/ 94013 h 326950"/>
                <a:gd name="connsiteX30" fmla="*/ 156452 w 329799"/>
                <a:gd name="connsiteY30" fmla="*/ 72015 h 326950"/>
                <a:gd name="connsiteX31" fmla="*/ 99656 w 329799"/>
                <a:gd name="connsiteY31" fmla="*/ 66594 h 326950"/>
                <a:gd name="connsiteX32" fmla="*/ 95712 w 329799"/>
                <a:gd name="connsiteY32" fmla="*/ 51470 h 326950"/>
                <a:gd name="connsiteX33" fmla="*/ 150299 w 329799"/>
                <a:gd name="connsiteY33" fmla="*/ 52373 h 326950"/>
                <a:gd name="connsiteX34" fmla="*/ 145329 w 329799"/>
                <a:gd name="connsiteY34" fmla="*/ 43574 h 326950"/>
                <a:gd name="connsiteX35" fmla="*/ 140675 w 329799"/>
                <a:gd name="connsiteY35" fmla="*/ 37603 h 326950"/>
                <a:gd name="connsiteX36" fmla="*/ 89756 w 329799"/>
                <a:gd name="connsiteY36" fmla="*/ 39921 h 326950"/>
                <a:gd name="connsiteX37" fmla="*/ 81316 w 329799"/>
                <a:gd name="connsiteY37" fmla="*/ 30493 h 326950"/>
                <a:gd name="connsiteX38" fmla="*/ 127462 w 329799"/>
                <a:gd name="connsiteY38" fmla="*/ 25700 h 326950"/>
                <a:gd name="connsiteX39" fmla="*/ 113461 w 329799"/>
                <a:gd name="connsiteY39" fmla="*/ 17844 h 326950"/>
                <a:gd name="connsiteX40" fmla="*/ 72166 w 329799"/>
                <a:gd name="connsiteY40" fmla="*/ 23933 h 326950"/>
                <a:gd name="connsiteX41" fmla="*/ 61832 w 329799"/>
                <a:gd name="connsiteY41" fmla="*/ 19219 h 326950"/>
                <a:gd name="connsiteX42" fmla="*/ 89204 w 329799"/>
                <a:gd name="connsiteY42" fmla="*/ 13091 h 326950"/>
                <a:gd name="connsiteX43" fmla="*/ 89204 w 329799"/>
                <a:gd name="connsiteY43" fmla="*/ 13091 h 326950"/>
                <a:gd name="connsiteX44" fmla="*/ 51538 w 329799"/>
                <a:gd name="connsiteY44" fmla="*/ 16351 h 326950"/>
                <a:gd name="connsiteX45" fmla="*/ 40652 w 329799"/>
                <a:gd name="connsiteY45" fmla="*/ 14819 h 326950"/>
                <a:gd name="connsiteX46" fmla="*/ 66249 w 329799"/>
                <a:gd name="connsiteY46" fmla="*/ 9594 h 326950"/>
                <a:gd name="connsiteX47" fmla="*/ 152429 w 329799"/>
                <a:gd name="connsiteY47" fmla="*/ 40392 h 326950"/>
                <a:gd name="connsiteX48" fmla="*/ 152429 w 329799"/>
                <a:gd name="connsiteY48" fmla="*/ 40392 h 326950"/>
                <a:gd name="connsiteX49" fmla="*/ 133023 w 329799"/>
                <a:gd name="connsiteY49" fmla="*/ 186131 h 326950"/>
                <a:gd name="connsiteX50" fmla="*/ 98552 w 329799"/>
                <a:gd name="connsiteY50" fmla="*/ 228360 h 326950"/>
                <a:gd name="connsiteX51" fmla="*/ 65224 w 329799"/>
                <a:gd name="connsiteY51" fmla="*/ 258490 h 326950"/>
                <a:gd name="connsiteX52" fmla="*/ 11584 w 329799"/>
                <a:gd name="connsiteY52" fmla="*/ 292705 h 326950"/>
                <a:gd name="connsiteX53" fmla="*/ 28 w 329799"/>
                <a:gd name="connsiteY53" fmla="*/ 298480 h 326950"/>
                <a:gd name="connsiteX54" fmla="*/ 28 w 329799"/>
                <a:gd name="connsiteY54" fmla="*/ 315961 h 326950"/>
                <a:gd name="connsiteX55" fmla="*/ 49724 w 329799"/>
                <a:gd name="connsiteY55" fmla="*/ 287245 h 326950"/>
                <a:gd name="connsiteX56" fmla="*/ 75991 w 329799"/>
                <a:gd name="connsiteY56" fmla="*/ 324407 h 326950"/>
                <a:gd name="connsiteX57" fmla="*/ 116695 w 329799"/>
                <a:gd name="connsiteY57" fmla="*/ 294984 h 326950"/>
                <a:gd name="connsiteX58" fmla="*/ 85142 w 329799"/>
                <a:gd name="connsiteY58" fmla="*/ 259629 h 326950"/>
                <a:gd name="connsiteX59" fmla="*/ 117996 w 329799"/>
                <a:gd name="connsiteY59" fmla="*/ 226514 h 326950"/>
                <a:gd name="connsiteX60" fmla="*/ 154243 w 329799"/>
                <a:gd name="connsiteY60" fmla="*/ 258804 h 326950"/>
                <a:gd name="connsiteX61" fmla="*/ 182562 w 329799"/>
                <a:gd name="connsiteY61" fmla="*/ 222154 h 326950"/>
                <a:gd name="connsiteX62" fmla="*/ 143120 w 329799"/>
                <a:gd name="connsiteY62" fmla="*/ 193320 h 326950"/>
                <a:gd name="connsiteX63" fmla="*/ 161855 w 329799"/>
                <a:gd name="connsiteY63" fmla="*/ 159183 h 326950"/>
                <a:gd name="connsiteX64" fmla="*/ 203781 w 329799"/>
                <a:gd name="connsiteY64" fmla="*/ 184089 h 326950"/>
                <a:gd name="connsiteX65" fmla="*/ 215811 w 329799"/>
                <a:gd name="connsiteY65" fmla="*/ 149638 h 326950"/>
                <a:gd name="connsiteX66" fmla="*/ 172701 w 329799"/>
                <a:gd name="connsiteY66" fmla="*/ 128386 h 326950"/>
                <a:gd name="connsiteX67" fmla="*/ 177198 w 329799"/>
                <a:gd name="connsiteY67" fmla="*/ 99277 h 326950"/>
                <a:gd name="connsiteX68" fmla="*/ 220583 w 329799"/>
                <a:gd name="connsiteY68" fmla="*/ 116994 h 326950"/>
                <a:gd name="connsiteX69" fmla="*/ 218729 w 329799"/>
                <a:gd name="connsiteY69" fmla="*/ 90124 h 326950"/>
                <a:gd name="connsiteX70" fmla="*/ 175738 w 329799"/>
                <a:gd name="connsiteY70" fmla="*/ 75315 h 326950"/>
                <a:gd name="connsiteX71" fmla="*/ 169349 w 329799"/>
                <a:gd name="connsiteY71" fmla="*/ 54259 h 326950"/>
                <a:gd name="connsiteX72" fmla="*/ 211393 w 329799"/>
                <a:gd name="connsiteY72" fmla="*/ 66397 h 326950"/>
                <a:gd name="connsiteX73" fmla="*/ 200547 w 329799"/>
                <a:gd name="connsiteY73" fmla="*/ 49270 h 326950"/>
                <a:gd name="connsiteX74" fmla="*/ 159134 w 329799"/>
                <a:gd name="connsiteY74" fmla="*/ 37132 h 326950"/>
                <a:gd name="connsiteX75" fmla="*/ 148721 w 329799"/>
                <a:gd name="connsiteY75" fmla="*/ 26172 h 326950"/>
                <a:gd name="connsiteX76" fmla="*/ 171873 w 329799"/>
                <a:gd name="connsiteY76" fmla="*/ 30611 h 326950"/>
                <a:gd name="connsiteX77" fmla="*/ 138664 w 329799"/>
                <a:gd name="connsiteY77" fmla="*/ 18630 h 326950"/>
                <a:gd name="connsiteX78" fmla="*/ 131051 w 329799"/>
                <a:gd name="connsiteY78" fmla="*/ 14151 h 326950"/>
                <a:gd name="connsiteX79" fmla="*/ 198101 w 329799"/>
                <a:gd name="connsiteY79" fmla="*/ 40706 h 326950"/>
                <a:gd name="connsiteX80" fmla="*/ 204373 w 329799"/>
                <a:gd name="connsiteY80" fmla="*/ 46088 h 326950"/>
                <a:gd name="connsiteX81" fmla="*/ 210644 w 329799"/>
                <a:gd name="connsiteY81" fmla="*/ 53395 h 326950"/>
                <a:gd name="connsiteX82" fmla="*/ 210644 w 329799"/>
                <a:gd name="connsiteY82" fmla="*/ 53395 h 326950"/>
                <a:gd name="connsiteX83" fmla="*/ 102575 w 329799"/>
                <a:gd name="connsiteY83" fmla="*/ 326881 h 326950"/>
                <a:gd name="connsiteX84" fmla="*/ 144856 w 329799"/>
                <a:gd name="connsiteY84" fmla="*/ 326881 h 326950"/>
                <a:gd name="connsiteX85" fmla="*/ 136218 w 329799"/>
                <a:gd name="connsiteY85" fmla="*/ 317336 h 326950"/>
                <a:gd name="connsiteX86" fmla="*/ 173727 w 329799"/>
                <a:gd name="connsiteY86" fmla="*/ 277503 h 326950"/>
                <a:gd name="connsiteX87" fmla="*/ 202046 w 329799"/>
                <a:gd name="connsiteY87" fmla="*/ 305590 h 326950"/>
                <a:gd name="connsiteX88" fmla="*/ 232534 w 329799"/>
                <a:gd name="connsiteY88" fmla="*/ 265443 h 326950"/>
                <a:gd name="connsiteX89" fmla="*/ 201809 w 329799"/>
                <a:gd name="connsiteY89" fmla="*/ 237513 h 326950"/>
                <a:gd name="connsiteX90" fmla="*/ 222358 w 329799"/>
                <a:gd name="connsiteY90" fmla="*/ 196777 h 326950"/>
                <a:gd name="connsiteX91" fmla="*/ 254818 w 329799"/>
                <a:gd name="connsiteY91" fmla="*/ 223725 h 326950"/>
                <a:gd name="connsiteX92" fmla="*/ 267202 w 329799"/>
                <a:gd name="connsiteY92" fmla="*/ 185856 h 326950"/>
                <a:gd name="connsiteX93" fmla="*/ 233796 w 329799"/>
                <a:gd name="connsiteY93" fmla="*/ 160244 h 326950"/>
                <a:gd name="connsiteX94" fmla="*/ 238253 w 329799"/>
                <a:gd name="connsiteY94" fmla="*/ 125832 h 326950"/>
                <a:gd name="connsiteX95" fmla="*/ 271541 w 329799"/>
                <a:gd name="connsiteY95" fmla="*/ 149638 h 326950"/>
                <a:gd name="connsiteX96" fmla="*/ 268701 w 329799"/>
                <a:gd name="connsiteY96" fmla="*/ 119783 h 326950"/>
                <a:gd name="connsiteX97" fmla="*/ 236280 w 329799"/>
                <a:gd name="connsiteY97" fmla="*/ 97666 h 326950"/>
                <a:gd name="connsiteX98" fmla="*/ 229181 w 329799"/>
                <a:gd name="connsiteY98" fmla="*/ 73154 h 326950"/>
                <a:gd name="connsiteX99" fmla="*/ 229181 w 329799"/>
                <a:gd name="connsiteY99" fmla="*/ 73154 h 326950"/>
                <a:gd name="connsiteX100" fmla="*/ 252846 w 329799"/>
                <a:gd name="connsiteY100" fmla="*/ 88003 h 326950"/>
                <a:gd name="connsiteX101" fmla="*/ 222318 w 329799"/>
                <a:gd name="connsiteY101" fmla="*/ 59248 h 326950"/>
                <a:gd name="connsiteX102" fmla="*/ 216008 w 329799"/>
                <a:gd name="connsiteY102" fmla="*/ 50056 h 326950"/>
                <a:gd name="connsiteX103" fmla="*/ 259117 w 329799"/>
                <a:gd name="connsiteY103" fmla="*/ 87728 h 326950"/>
                <a:gd name="connsiteX104" fmla="*/ 271541 w 329799"/>
                <a:gd name="connsiteY104" fmla="*/ 110041 h 326950"/>
                <a:gd name="connsiteX105" fmla="*/ 273947 w 329799"/>
                <a:gd name="connsiteY105" fmla="*/ 117072 h 326950"/>
                <a:gd name="connsiteX106" fmla="*/ 266059 w 329799"/>
                <a:gd name="connsiteY106" fmla="*/ 224628 h 326950"/>
                <a:gd name="connsiteX107" fmla="*/ 202953 w 329799"/>
                <a:gd name="connsiteY107" fmla="*/ 326764 h 326950"/>
                <a:gd name="connsiteX108" fmla="*/ 253240 w 329799"/>
                <a:gd name="connsiteY108" fmla="*/ 326764 h 326950"/>
                <a:gd name="connsiteX109" fmla="*/ 267005 w 329799"/>
                <a:gd name="connsiteY109" fmla="*/ 305747 h 326950"/>
                <a:gd name="connsiteX110" fmla="*/ 248310 w 329799"/>
                <a:gd name="connsiteY110" fmla="*/ 282806 h 326950"/>
                <a:gd name="connsiteX111" fmla="*/ 270358 w 329799"/>
                <a:gd name="connsiteY111" fmla="*/ 239595 h 326950"/>
                <a:gd name="connsiteX112" fmla="*/ 288658 w 329799"/>
                <a:gd name="connsiteY112" fmla="*/ 262536 h 326950"/>
                <a:gd name="connsiteX113" fmla="*/ 300215 w 329799"/>
                <a:gd name="connsiteY113" fmla="*/ 224118 h 326950"/>
                <a:gd name="connsiteX114" fmla="*/ 282703 w 329799"/>
                <a:gd name="connsiteY114" fmla="*/ 201177 h 326950"/>
                <a:gd name="connsiteX115" fmla="*/ 287317 w 329799"/>
                <a:gd name="connsiteY115" fmla="*/ 164644 h 326950"/>
                <a:gd name="connsiteX116" fmla="*/ 301516 w 329799"/>
                <a:gd name="connsiteY116" fmla="*/ 183224 h 326950"/>
                <a:gd name="connsiteX117" fmla="*/ 301516 w 329799"/>
                <a:gd name="connsiteY117" fmla="*/ 183224 h 326950"/>
                <a:gd name="connsiteX118" fmla="*/ 285740 w 329799"/>
                <a:gd name="connsiteY118" fmla="*/ 136360 h 326950"/>
                <a:gd name="connsiteX119" fmla="*/ 285503 w 329799"/>
                <a:gd name="connsiteY119" fmla="*/ 134985 h 326950"/>
                <a:gd name="connsiteX120" fmla="*/ 280021 w 329799"/>
                <a:gd name="connsiteY120" fmla="*/ 114283 h 326950"/>
                <a:gd name="connsiteX121" fmla="*/ 301398 w 329799"/>
                <a:gd name="connsiteY121" fmla="*/ 154862 h 326950"/>
                <a:gd name="connsiteX122" fmla="*/ 309957 w 329799"/>
                <a:gd name="connsiteY122" fmla="*/ 205144 h 326950"/>
                <a:gd name="connsiteX123" fmla="*/ 267755 w 329799"/>
                <a:gd name="connsiteY123" fmla="*/ 326921 h 326950"/>
                <a:gd name="connsiteX124" fmla="*/ 280415 w 329799"/>
                <a:gd name="connsiteY124" fmla="*/ 326921 h 326950"/>
                <a:gd name="connsiteX125" fmla="*/ 301674 w 329799"/>
                <a:gd name="connsiteY125" fmla="*/ 281038 h 326950"/>
                <a:gd name="connsiteX126" fmla="*/ 306683 w 329799"/>
                <a:gd name="connsiteY126" fmla="*/ 296359 h 326950"/>
                <a:gd name="connsiteX127" fmla="*/ 315715 w 329799"/>
                <a:gd name="connsiteY127" fmla="*/ 249573 h 326950"/>
                <a:gd name="connsiteX128" fmla="*/ 313388 w 329799"/>
                <a:gd name="connsiteY128" fmla="*/ 242031 h 326950"/>
                <a:gd name="connsiteX129" fmla="*/ 317332 w 329799"/>
                <a:gd name="connsiteY129" fmla="*/ 212765 h 326950"/>
                <a:gd name="connsiteX130" fmla="*/ 319580 w 329799"/>
                <a:gd name="connsiteY130" fmla="*/ 245330 h 326950"/>
                <a:gd name="connsiteX131" fmla="*/ 312954 w 329799"/>
                <a:gd name="connsiteY131" fmla="*/ 301112 h 326950"/>
                <a:gd name="connsiteX132" fmla="*/ 305066 w 329799"/>
                <a:gd name="connsiteY132" fmla="*/ 326921 h 326950"/>
                <a:gd name="connsiteX133" fmla="*/ 315952 w 329799"/>
                <a:gd name="connsiteY133" fmla="*/ 326921 h 326950"/>
                <a:gd name="connsiteX134" fmla="*/ 163831 w 329799"/>
                <a:gd name="connsiteY134" fmla="*/ 13643 h 326950"/>
                <a:gd name="connsiteX135" fmla="*/ 83367 w 329799"/>
                <a:gd name="connsiteY135" fmla="*/ -30 h 32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329799" h="326950">
                  <a:moveTo>
                    <a:pt x="83367" y="-30"/>
                  </a:moveTo>
                  <a:cubicBezTo>
                    <a:pt x="54991" y="-57"/>
                    <a:pt x="26828" y="4848"/>
                    <a:pt x="146" y="14466"/>
                  </a:cubicBezTo>
                  <a:lnTo>
                    <a:pt x="146" y="14466"/>
                  </a:lnTo>
                  <a:lnTo>
                    <a:pt x="146" y="24404"/>
                  </a:lnTo>
                  <a:cubicBezTo>
                    <a:pt x="2867" y="23423"/>
                    <a:pt x="5647" y="22610"/>
                    <a:pt x="8468" y="21969"/>
                  </a:cubicBezTo>
                  <a:cubicBezTo>
                    <a:pt x="10493" y="21523"/>
                    <a:pt x="12504" y="21131"/>
                    <a:pt x="14503" y="20790"/>
                  </a:cubicBezTo>
                  <a:lnTo>
                    <a:pt x="16632" y="20476"/>
                  </a:lnTo>
                  <a:cubicBezTo>
                    <a:pt x="42821" y="16548"/>
                    <a:pt x="65342" y="22047"/>
                    <a:pt x="78871" y="37525"/>
                  </a:cubicBezTo>
                  <a:lnTo>
                    <a:pt x="78871" y="37525"/>
                  </a:lnTo>
                  <a:cubicBezTo>
                    <a:pt x="108215" y="71465"/>
                    <a:pt x="83683" y="140956"/>
                    <a:pt x="23811" y="192849"/>
                  </a:cubicBezTo>
                  <a:cubicBezTo>
                    <a:pt x="16386" y="199310"/>
                    <a:pt x="8575" y="205318"/>
                    <a:pt x="422" y="210840"/>
                  </a:cubicBezTo>
                  <a:cubicBezTo>
                    <a:pt x="281" y="210967"/>
                    <a:pt x="121" y="211073"/>
                    <a:pt x="-51" y="211154"/>
                  </a:cubicBezTo>
                  <a:lnTo>
                    <a:pt x="-51" y="227653"/>
                  </a:lnTo>
                  <a:cubicBezTo>
                    <a:pt x="2315" y="226043"/>
                    <a:pt x="4682" y="224393"/>
                    <a:pt x="6969" y="222664"/>
                  </a:cubicBezTo>
                  <a:cubicBezTo>
                    <a:pt x="10243" y="228164"/>
                    <a:pt x="31896" y="262615"/>
                    <a:pt x="32291" y="263204"/>
                  </a:cubicBezTo>
                  <a:cubicBezTo>
                    <a:pt x="33908" y="262183"/>
                    <a:pt x="38562" y="259276"/>
                    <a:pt x="44123" y="255348"/>
                  </a:cubicBezTo>
                  <a:cubicBezTo>
                    <a:pt x="50670" y="250909"/>
                    <a:pt x="58558" y="245370"/>
                    <a:pt x="65658" y="239438"/>
                  </a:cubicBezTo>
                  <a:lnTo>
                    <a:pt x="66604" y="238613"/>
                  </a:lnTo>
                  <a:lnTo>
                    <a:pt x="33474" y="200705"/>
                  </a:lnTo>
                  <a:cubicBezTo>
                    <a:pt x="36826" y="197405"/>
                    <a:pt x="48028" y="186328"/>
                    <a:pt x="57139" y="175761"/>
                  </a:cubicBezTo>
                  <a:cubicBezTo>
                    <a:pt x="59229" y="177371"/>
                    <a:pt x="86798" y="198662"/>
                    <a:pt x="97842" y="208522"/>
                  </a:cubicBezTo>
                  <a:cubicBezTo>
                    <a:pt x="106363" y="199278"/>
                    <a:pt x="114268" y="189489"/>
                    <a:pt x="121507" y="179218"/>
                  </a:cubicBezTo>
                  <a:cubicBezTo>
                    <a:pt x="106322" y="169279"/>
                    <a:pt x="74729" y="151327"/>
                    <a:pt x="74729" y="151327"/>
                  </a:cubicBezTo>
                  <a:cubicBezTo>
                    <a:pt x="79801" y="143395"/>
                    <a:pt x="84296" y="135111"/>
                    <a:pt x="88179" y="126539"/>
                  </a:cubicBezTo>
                  <a:cubicBezTo>
                    <a:pt x="88179" y="126539"/>
                    <a:pt x="125017" y="140878"/>
                    <a:pt x="140044" y="148263"/>
                  </a:cubicBezTo>
                  <a:cubicBezTo>
                    <a:pt x="143921" y="140514"/>
                    <a:pt x="147256" y="132508"/>
                    <a:pt x="150023" y="124300"/>
                  </a:cubicBezTo>
                  <a:cubicBezTo>
                    <a:pt x="150417" y="123122"/>
                    <a:pt x="150811" y="121983"/>
                    <a:pt x="151166" y="120804"/>
                  </a:cubicBezTo>
                  <a:cubicBezTo>
                    <a:pt x="133124" y="114360"/>
                    <a:pt x="114712" y="108995"/>
                    <a:pt x="96028" y="104737"/>
                  </a:cubicBezTo>
                  <a:cubicBezTo>
                    <a:pt x="97991" y="97922"/>
                    <a:pt x="99311" y="90939"/>
                    <a:pt x="99972" y="83878"/>
                  </a:cubicBezTo>
                  <a:cubicBezTo>
                    <a:pt x="119122" y="85902"/>
                    <a:pt x="138102" y="89290"/>
                    <a:pt x="156767" y="94013"/>
                  </a:cubicBezTo>
                  <a:cubicBezTo>
                    <a:pt x="157517" y="86693"/>
                    <a:pt x="157412" y="79311"/>
                    <a:pt x="156452" y="72015"/>
                  </a:cubicBezTo>
                  <a:cubicBezTo>
                    <a:pt x="137710" y="68593"/>
                    <a:pt x="118709" y="66780"/>
                    <a:pt x="99656" y="66594"/>
                  </a:cubicBezTo>
                  <a:cubicBezTo>
                    <a:pt x="98960" y="61412"/>
                    <a:pt x="97636" y="56334"/>
                    <a:pt x="95712" y="51470"/>
                  </a:cubicBezTo>
                  <a:cubicBezTo>
                    <a:pt x="113898" y="50130"/>
                    <a:pt x="132168" y="50432"/>
                    <a:pt x="150299" y="52373"/>
                  </a:cubicBezTo>
                  <a:cubicBezTo>
                    <a:pt x="148826" y="49341"/>
                    <a:pt x="147167" y="46402"/>
                    <a:pt x="145329" y="43574"/>
                  </a:cubicBezTo>
                  <a:cubicBezTo>
                    <a:pt x="143870" y="41492"/>
                    <a:pt x="140675" y="37603"/>
                    <a:pt x="140675" y="37603"/>
                  </a:cubicBezTo>
                  <a:cubicBezTo>
                    <a:pt x="123667" y="36679"/>
                    <a:pt x="106609" y="37456"/>
                    <a:pt x="89756" y="39921"/>
                  </a:cubicBezTo>
                  <a:cubicBezTo>
                    <a:pt x="87325" y="36458"/>
                    <a:pt x="84492" y="33294"/>
                    <a:pt x="81316" y="30493"/>
                  </a:cubicBezTo>
                  <a:cubicBezTo>
                    <a:pt x="96490" y="27307"/>
                    <a:pt x="111955" y="25701"/>
                    <a:pt x="127462" y="25700"/>
                  </a:cubicBezTo>
                  <a:cubicBezTo>
                    <a:pt x="123021" y="22701"/>
                    <a:pt x="118338" y="20073"/>
                    <a:pt x="113461" y="17844"/>
                  </a:cubicBezTo>
                  <a:cubicBezTo>
                    <a:pt x="99517" y="18398"/>
                    <a:pt x="85673" y="20440"/>
                    <a:pt x="72166" y="23933"/>
                  </a:cubicBezTo>
                  <a:cubicBezTo>
                    <a:pt x="68900" y="22000"/>
                    <a:pt x="65435" y="20419"/>
                    <a:pt x="61832" y="19219"/>
                  </a:cubicBezTo>
                  <a:cubicBezTo>
                    <a:pt x="70782" y="16472"/>
                    <a:pt x="79934" y="14423"/>
                    <a:pt x="89204" y="13091"/>
                  </a:cubicBezTo>
                  <a:lnTo>
                    <a:pt x="89204" y="13091"/>
                  </a:lnTo>
                  <a:cubicBezTo>
                    <a:pt x="74335" y="11166"/>
                    <a:pt x="53707" y="15801"/>
                    <a:pt x="51538" y="16351"/>
                  </a:cubicBezTo>
                  <a:cubicBezTo>
                    <a:pt x="48343" y="15683"/>
                    <a:pt x="43926" y="15133"/>
                    <a:pt x="40652" y="14819"/>
                  </a:cubicBezTo>
                  <a:cubicBezTo>
                    <a:pt x="49065" y="12538"/>
                    <a:pt x="57614" y="10793"/>
                    <a:pt x="66249" y="9594"/>
                  </a:cubicBezTo>
                  <a:cubicBezTo>
                    <a:pt x="79541" y="7748"/>
                    <a:pt x="123991" y="2288"/>
                    <a:pt x="152429" y="40392"/>
                  </a:cubicBezTo>
                  <a:lnTo>
                    <a:pt x="152429" y="40392"/>
                  </a:lnTo>
                  <a:cubicBezTo>
                    <a:pt x="179327" y="76454"/>
                    <a:pt x="169546" y="132432"/>
                    <a:pt x="133023" y="186131"/>
                  </a:cubicBezTo>
                  <a:cubicBezTo>
                    <a:pt x="122866" y="201237"/>
                    <a:pt x="111326" y="215373"/>
                    <a:pt x="98552" y="228360"/>
                  </a:cubicBezTo>
                  <a:cubicBezTo>
                    <a:pt x="88112" y="239115"/>
                    <a:pt x="76979" y="249179"/>
                    <a:pt x="65224" y="258490"/>
                  </a:cubicBezTo>
                  <a:cubicBezTo>
                    <a:pt x="48637" y="271791"/>
                    <a:pt x="30652" y="283262"/>
                    <a:pt x="11584" y="292705"/>
                  </a:cubicBezTo>
                  <a:cubicBezTo>
                    <a:pt x="7640" y="294709"/>
                    <a:pt x="3696" y="296634"/>
                    <a:pt x="28" y="298480"/>
                  </a:cubicBezTo>
                  <a:lnTo>
                    <a:pt x="28" y="315961"/>
                  </a:lnTo>
                  <a:cubicBezTo>
                    <a:pt x="17466" y="307971"/>
                    <a:pt x="34105" y="298358"/>
                    <a:pt x="49724" y="287245"/>
                  </a:cubicBezTo>
                  <a:lnTo>
                    <a:pt x="75991" y="324407"/>
                  </a:lnTo>
                  <a:cubicBezTo>
                    <a:pt x="90115" y="315383"/>
                    <a:pt x="103705" y="305563"/>
                    <a:pt x="116695" y="294984"/>
                  </a:cubicBezTo>
                  <a:lnTo>
                    <a:pt x="85142" y="259629"/>
                  </a:lnTo>
                  <a:cubicBezTo>
                    <a:pt x="96818" y="249328"/>
                    <a:pt x="107793" y="238265"/>
                    <a:pt x="117996" y="226514"/>
                  </a:cubicBezTo>
                  <a:cubicBezTo>
                    <a:pt x="117996" y="226514"/>
                    <a:pt x="150654" y="255387"/>
                    <a:pt x="154243" y="258804"/>
                  </a:cubicBezTo>
                  <a:cubicBezTo>
                    <a:pt x="164532" y="247263"/>
                    <a:pt x="173995" y="235016"/>
                    <a:pt x="182562" y="222154"/>
                  </a:cubicBezTo>
                  <a:cubicBezTo>
                    <a:pt x="165523" y="208719"/>
                    <a:pt x="143357" y="193556"/>
                    <a:pt x="143120" y="193320"/>
                  </a:cubicBezTo>
                  <a:cubicBezTo>
                    <a:pt x="150069" y="182339"/>
                    <a:pt x="156326" y="170938"/>
                    <a:pt x="161855" y="159183"/>
                  </a:cubicBezTo>
                  <a:cubicBezTo>
                    <a:pt x="161855" y="159183"/>
                    <a:pt x="183429" y="170968"/>
                    <a:pt x="203781" y="184089"/>
                  </a:cubicBezTo>
                  <a:cubicBezTo>
                    <a:pt x="208786" y="172975"/>
                    <a:pt x="212813" y="161448"/>
                    <a:pt x="215811" y="149638"/>
                  </a:cubicBezTo>
                  <a:cubicBezTo>
                    <a:pt x="202440" y="141781"/>
                    <a:pt x="172701" y="128386"/>
                    <a:pt x="172701" y="128386"/>
                  </a:cubicBezTo>
                  <a:cubicBezTo>
                    <a:pt x="175176" y="118858"/>
                    <a:pt x="176682" y="109106"/>
                    <a:pt x="177198" y="99277"/>
                  </a:cubicBezTo>
                  <a:cubicBezTo>
                    <a:pt x="192053" y="104177"/>
                    <a:pt x="206550" y="110097"/>
                    <a:pt x="220583" y="116994"/>
                  </a:cubicBezTo>
                  <a:cubicBezTo>
                    <a:pt x="220922" y="107997"/>
                    <a:pt x="220303" y="98990"/>
                    <a:pt x="218729" y="90124"/>
                  </a:cubicBezTo>
                  <a:cubicBezTo>
                    <a:pt x="204862" y="83943"/>
                    <a:pt x="190476" y="78988"/>
                    <a:pt x="175738" y="75315"/>
                  </a:cubicBezTo>
                  <a:cubicBezTo>
                    <a:pt x="174477" y="68063"/>
                    <a:pt x="172332" y="60992"/>
                    <a:pt x="169349" y="54259"/>
                  </a:cubicBezTo>
                  <a:cubicBezTo>
                    <a:pt x="183690" y="57087"/>
                    <a:pt x="197758" y="61148"/>
                    <a:pt x="211393" y="66397"/>
                  </a:cubicBezTo>
                  <a:cubicBezTo>
                    <a:pt x="208691" y="60163"/>
                    <a:pt x="205031" y="54385"/>
                    <a:pt x="200547" y="49270"/>
                  </a:cubicBezTo>
                  <a:cubicBezTo>
                    <a:pt x="187926" y="42356"/>
                    <a:pt x="159134" y="37132"/>
                    <a:pt x="159134" y="37132"/>
                  </a:cubicBezTo>
                  <a:cubicBezTo>
                    <a:pt x="156004" y="33171"/>
                    <a:pt x="152518" y="29503"/>
                    <a:pt x="148721" y="26172"/>
                  </a:cubicBezTo>
                  <a:cubicBezTo>
                    <a:pt x="157753" y="27429"/>
                    <a:pt x="171873" y="30611"/>
                    <a:pt x="171873" y="30611"/>
                  </a:cubicBezTo>
                  <a:cubicBezTo>
                    <a:pt x="161201" y="25599"/>
                    <a:pt x="150083" y="21588"/>
                    <a:pt x="138664" y="18630"/>
                  </a:cubicBezTo>
                  <a:cubicBezTo>
                    <a:pt x="138664" y="18630"/>
                    <a:pt x="135193" y="16351"/>
                    <a:pt x="131051" y="14151"/>
                  </a:cubicBezTo>
                  <a:cubicBezTo>
                    <a:pt x="131051" y="14151"/>
                    <a:pt x="174437" y="23029"/>
                    <a:pt x="198101" y="40706"/>
                  </a:cubicBezTo>
                  <a:cubicBezTo>
                    <a:pt x="200294" y="42378"/>
                    <a:pt x="202389" y="44175"/>
                    <a:pt x="204373" y="46088"/>
                  </a:cubicBezTo>
                  <a:cubicBezTo>
                    <a:pt x="206676" y="48333"/>
                    <a:pt x="208774" y="50779"/>
                    <a:pt x="210644" y="53395"/>
                  </a:cubicBezTo>
                  <a:lnTo>
                    <a:pt x="210644" y="53395"/>
                  </a:lnTo>
                  <a:cubicBezTo>
                    <a:pt x="257579" y="117386"/>
                    <a:pt x="216994" y="240656"/>
                    <a:pt x="102575" y="326881"/>
                  </a:cubicBezTo>
                  <a:lnTo>
                    <a:pt x="144856" y="326881"/>
                  </a:lnTo>
                  <a:lnTo>
                    <a:pt x="136218" y="317336"/>
                  </a:lnTo>
                  <a:cubicBezTo>
                    <a:pt x="149670" y="304977"/>
                    <a:pt x="162206" y="291664"/>
                    <a:pt x="173727" y="277503"/>
                  </a:cubicBezTo>
                  <a:lnTo>
                    <a:pt x="202046" y="305590"/>
                  </a:lnTo>
                  <a:cubicBezTo>
                    <a:pt x="213223" y="293004"/>
                    <a:pt x="223419" y="279581"/>
                    <a:pt x="232534" y="265443"/>
                  </a:cubicBezTo>
                  <a:cubicBezTo>
                    <a:pt x="232534" y="265443"/>
                    <a:pt x="217625" y="251223"/>
                    <a:pt x="201809" y="237513"/>
                  </a:cubicBezTo>
                  <a:cubicBezTo>
                    <a:pt x="209780" y="224524"/>
                    <a:pt x="216651" y="210899"/>
                    <a:pt x="222358" y="196777"/>
                  </a:cubicBezTo>
                  <a:cubicBezTo>
                    <a:pt x="233642" y="205188"/>
                    <a:pt x="244480" y="214183"/>
                    <a:pt x="254818" y="223725"/>
                  </a:cubicBezTo>
                  <a:cubicBezTo>
                    <a:pt x="260060" y="211491"/>
                    <a:pt x="264205" y="198819"/>
                    <a:pt x="267202" y="185856"/>
                  </a:cubicBezTo>
                  <a:cubicBezTo>
                    <a:pt x="256743" y="176481"/>
                    <a:pt x="245573" y="167918"/>
                    <a:pt x="233796" y="160244"/>
                  </a:cubicBezTo>
                  <a:cubicBezTo>
                    <a:pt x="236375" y="148940"/>
                    <a:pt x="237866" y="137417"/>
                    <a:pt x="238253" y="125832"/>
                  </a:cubicBezTo>
                  <a:cubicBezTo>
                    <a:pt x="249971" y="132867"/>
                    <a:pt x="261101" y="140827"/>
                    <a:pt x="271541" y="149638"/>
                  </a:cubicBezTo>
                  <a:cubicBezTo>
                    <a:pt x="271742" y="139611"/>
                    <a:pt x="270788" y="129594"/>
                    <a:pt x="268701" y="119783"/>
                  </a:cubicBezTo>
                  <a:cubicBezTo>
                    <a:pt x="258675" y="111333"/>
                    <a:pt x="247813" y="103922"/>
                    <a:pt x="236280" y="97666"/>
                  </a:cubicBezTo>
                  <a:cubicBezTo>
                    <a:pt x="234797" y="89267"/>
                    <a:pt x="232419" y="81049"/>
                    <a:pt x="229181" y="73154"/>
                  </a:cubicBezTo>
                  <a:cubicBezTo>
                    <a:pt x="229181" y="73154"/>
                    <a:pt x="229181" y="73154"/>
                    <a:pt x="229181" y="73154"/>
                  </a:cubicBezTo>
                  <a:cubicBezTo>
                    <a:pt x="237436" y="77501"/>
                    <a:pt x="245344" y="82464"/>
                    <a:pt x="252846" y="88003"/>
                  </a:cubicBezTo>
                  <a:cubicBezTo>
                    <a:pt x="243798" y="77296"/>
                    <a:pt x="233555" y="67650"/>
                    <a:pt x="222318" y="59248"/>
                  </a:cubicBezTo>
                  <a:cubicBezTo>
                    <a:pt x="220405" y="56058"/>
                    <a:pt x="218299" y="52988"/>
                    <a:pt x="216008" y="50056"/>
                  </a:cubicBezTo>
                  <a:cubicBezTo>
                    <a:pt x="231855" y="60831"/>
                    <a:pt x="246330" y="73481"/>
                    <a:pt x="259117" y="87728"/>
                  </a:cubicBezTo>
                  <a:cubicBezTo>
                    <a:pt x="264371" y="94494"/>
                    <a:pt x="268563" y="102018"/>
                    <a:pt x="271541" y="110041"/>
                  </a:cubicBezTo>
                  <a:cubicBezTo>
                    <a:pt x="272448" y="112398"/>
                    <a:pt x="273237" y="114754"/>
                    <a:pt x="273947" y="117072"/>
                  </a:cubicBezTo>
                  <a:cubicBezTo>
                    <a:pt x="284478" y="152427"/>
                    <a:pt x="277891" y="192102"/>
                    <a:pt x="266059" y="224628"/>
                  </a:cubicBezTo>
                  <a:cubicBezTo>
                    <a:pt x="251663" y="262325"/>
                    <a:pt x="230254" y="296975"/>
                    <a:pt x="202953" y="326764"/>
                  </a:cubicBezTo>
                  <a:lnTo>
                    <a:pt x="253240" y="326764"/>
                  </a:lnTo>
                  <a:cubicBezTo>
                    <a:pt x="258091" y="319850"/>
                    <a:pt x="262509" y="313290"/>
                    <a:pt x="267005" y="305747"/>
                  </a:cubicBezTo>
                  <a:cubicBezTo>
                    <a:pt x="263653" y="300680"/>
                    <a:pt x="248310" y="282806"/>
                    <a:pt x="248310" y="282806"/>
                  </a:cubicBezTo>
                  <a:cubicBezTo>
                    <a:pt x="256825" y="269024"/>
                    <a:pt x="264201" y="254572"/>
                    <a:pt x="270358" y="239595"/>
                  </a:cubicBezTo>
                  <a:cubicBezTo>
                    <a:pt x="276885" y="246893"/>
                    <a:pt x="282995" y="254552"/>
                    <a:pt x="288658" y="262536"/>
                  </a:cubicBezTo>
                  <a:cubicBezTo>
                    <a:pt x="293703" y="250116"/>
                    <a:pt x="297572" y="237254"/>
                    <a:pt x="300215" y="224118"/>
                  </a:cubicBezTo>
                  <a:cubicBezTo>
                    <a:pt x="294882" y="216100"/>
                    <a:pt x="289033" y="208436"/>
                    <a:pt x="282703" y="201177"/>
                  </a:cubicBezTo>
                  <a:cubicBezTo>
                    <a:pt x="285436" y="189178"/>
                    <a:pt x="286982" y="176942"/>
                    <a:pt x="287317" y="164644"/>
                  </a:cubicBezTo>
                  <a:cubicBezTo>
                    <a:pt x="293352" y="171832"/>
                    <a:pt x="301516" y="183224"/>
                    <a:pt x="301516" y="183224"/>
                  </a:cubicBezTo>
                  <a:lnTo>
                    <a:pt x="301516" y="183224"/>
                  </a:lnTo>
                  <a:cubicBezTo>
                    <a:pt x="299722" y="166651"/>
                    <a:pt x="294338" y="150662"/>
                    <a:pt x="285740" y="136360"/>
                  </a:cubicBezTo>
                  <a:cubicBezTo>
                    <a:pt x="285688" y="135897"/>
                    <a:pt x="285610" y="135438"/>
                    <a:pt x="285503" y="134985"/>
                  </a:cubicBezTo>
                  <a:cubicBezTo>
                    <a:pt x="284087" y="127983"/>
                    <a:pt x="282257" y="121070"/>
                    <a:pt x="280021" y="114283"/>
                  </a:cubicBezTo>
                  <a:cubicBezTo>
                    <a:pt x="288477" y="127071"/>
                    <a:pt x="295639" y="140664"/>
                    <a:pt x="301398" y="154862"/>
                  </a:cubicBezTo>
                  <a:cubicBezTo>
                    <a:pt x="307275" y="170971"/>
                    <a:pt x="310174" y="188006"/>
                    <a:pt x="309957" y="205144"/>
                  </a:cubicBezTo>
                  <a:cubicBezTo>
                    <a:pt x="309957" y="215201"/>
                    <a:pt x="307945" y="267643"/>
                    <a:pt x="267755" y="326921"/>
                  </a:cubicBezTo>
                  <a:lnTo>
                    <a:pt x="280415" y="326921"/>
                  </a:lnTo>
                  <a:cubicBezTo>
                    <a:pt x="288441" y="312076"/>
                    <a:pt x="295541" y="296752"/>
                    <a:pt x="301674" y="281038"/>
                  </a:cubicBezTo>
                  <a:cubicBezTo>
                    <a:pt x="301674" y="281549"/>
                    <a:pt x="304632" y="288895"/>
                    <a:pt x="306683" y="296359"/>
                  </a:cubicBezTo>
                  <a:cubicBezTo>
                    <a:pt x="311022" y="281046"/>
                    <a:pt x="314047" y="265396"/>
                    <a:pt x="315715" y="249573"/>
                  </a:cubicBezTo>
                  <a:cubicBezTo>
                    <a:pt x="315202" y="247491"/>
                    <a:pt x="314059" y="244113"/>
                    <a:pt x="313388" y="242031"/>
                  </a:cubicBezTo>
                  <a:cubicBezTo>
                    <a:pt x="315246" y="232356"/>
                    <a:pt x="316563" y="222586"/>
                    <a:pt x="317332" y="212765"/>
                  </a:cubicBezTo>
                  <a:cubicBezTo>
                    <a:pt x="318819" y="223557"/>
                    <a:pt x="319568" y="234437"/>
                    <a:pt x="319580" y="245330"/>
                  </a:cubicBezTo>
                  <a:cubicBezTo>
                    <a:pt x="319600" y="264120"/>
                    <a:pt x="317376" y="282845"/>
                    <a:pt x="312954" y="301112"/>
                  </a:cubicBezTo>
                  <a:cubicBezTo>
                    <a:pt x="310706" y="309990"/>
                    <a:pt x="307985" y="318711"/>
                    <a:pt x="305066" y="326921"/>
                  </a:cubicBezTo>
                  <a:lnTo>
                    <a:pt x="315952" y="326921"/>
                  </a:lnTo>
                  <a:cubicBezTo>
                    <a:pt x="360804" y="198573"/>
                    <a:pt x="292697" y="58314"/>
                    <a:pt x="163831" y="13643"/>
                  </a:cubicBezTo>
                  <a:cubicBezTo>
                    <a:pt x="137957" y="4673"/>
                    <a:pt x="110764" y="53"/>
                    <a:pt x="83367" y="-30"/>
                  </a:cubicBezTo>
                  <a:close/>
                </a:path>
              </a:pathLst>
            </a:custGeom>
            <a:solidFill>
              <a:schemeClr val="bg1"/>
            </a:solidFill>
            <a:ln w="4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BEDDBC-57DA-2087-C656-484C0C072AED}"/>
                </a:ext>
              </a:extLst>
            </p:cNvPr>
            <p:cNvSpPr/>
            <p:nvPr/>
          </p:nvSpPr>
          <p:spPr>
            <a:xfrm>
              <a:off x="104189" y="6461511"/>
              <a:ext cx="23191" cy="15673"/>
            </a:xfrm>
            <a:custGeom>
              <a:avLst/>
              <a:gdLst>
                <a:gd name="connsiteX0" fmla="*/ 7837 w 23191"/>
                <a:gd name="connsiteY0" fmla="*/ 2091 h 15673"/>
                <a:gd name="connsiteX1" fmla="*/ -51 w 23191"/>
                <a:gd name="connsiteY1" fmla="*/ 7787 h 15673"/>
                <a:gd name="connsiteX2" fmla="*/ -51 w 23191"/>
                <a:gd name="connsiteY2" fmla="*/ 15644 h 15673"/>
                <a:gd name="connsiteX3" fmla="*/ 23140 w 23191"/>
                <a:gd name="connsiteY3" fmla="*/ -30 h 15673"/>
                <a:gd name="connsiteX4" fmla="*/ 7837 w 23191"/>
                <a:gd name="connsiteY4" fmla="*/ 2091 h 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91" h="15673">
                  <a:moveTo>
                    <a:pt x="7837" y="2091"/>
                  </a:moveTo>
                  <a:cubicBezTo>
                    <a:pt x="5155" y="3859"/>
                    <a:pt x="2552" y="5784"/>
                    <a:pt x="-51" y="7787"/>
                  </a:cubicBezTo>
                  <a:lnTo>
                    <a:pt x="-51" y="15644"/>
                  </a:lnTo>
                  <a:cubicBezTo>
                    <a:pt x="7287" y="9865"/>
                    <a:pt x="15038" y="4627"/>
                    <a:pt x="23140" y="-30"/>
                  </a:cubicBezTo>
                  <a:cubicBezTo>
                    <a:pt x="17994" y="307"/>
                    <a:pt x="12880" y="1016"/>
                    <a:pt x="7837" y="2091"/>
                  </a:cubicBezTo>
                  <a:close/>
                </a:path>
              </a:pathLst>
            </a:custGeom>
            <a:solidFill>
              <a:schemeClr val="bg1"/>
            </a:solidFill>
            <a:ln w="4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2321FEE-B770-6106-2A3F-5A608043D7AA}"/>
                </a:ext>
              </a:extLst>
            </p:cNvPr>
            <p:cNvSpPr/>
            <p:nvPr/>
          </p:nvSpPr>
          <p:spPr>
            <a:xfrm>
              <a:off x="104267" y="6461511"/>
              <a:ext cx="81863" cy="137725"/>
            </a:xfrm>
            <a:custGeom>
              <a:avLst/>
              <a:gdLst>
                <a:gd name="connsiteX0" fmla="*/ 38838 w 81863"/>
                <a:gd name="connsiteY0" fmla="*/ 137696 h 137725"/>
                <a:gd name="connsiteX1" fmla="*/ 55443 w 81863"/>
                <a:gd name="connsiteY1" fmla="*/ 117740 h 137725"/>
                <a:gd name="connsiteX2" fmla="*/ 9296 w 81863"/>
                <a:gd name="connsiteY2" fmla="*/ 96095 h 137725"/>
                <a:gd name="connsiteX3" fmla="*/ 16396 w 81863"/>
                <a:gd name="connsiteY3" fmla="*/ 82346 h 137725"/>
                <a:gd name="connsiteX4" fmla="*/ 69050 w 81863"/>
                <a:gd name="connsiteY4" fmla="*/ 95938 h 137725"/>
                <a:gd name="connsiteX5" fmla="*/ 76938 w 81863"/>
                <a:gd name="connsiteY5" fmla="*/ 76886 h 137725"/>
                <a:gd name="connsiteX6" fmla="*/ 20103 w 81863"/>
                <a:gd name="connsiteY6" fmla="*/ 70915 h 137725"/>
                <a:gd name="connsiteX7" fmla="*/ 21760 w 81863"/>
                <a:gd name="connsiteY7" fmla="*/ 59562 h 137725"/>
                <a:gd name="connsiteX8" fmla="*/ 81198 w 81863"/>
                <a:gd name="connsiteY8" fmla="*/ 58187 h 137725"/>
                <a:gd name="connsiteX9" fmla="*/ 81592 w 81863"/>
                <a:gd name="connsiteY9" fmla="*/ 43063 h 137725"/>
                <a:gd name="connsiteX10" fmla="*/ 21405 w 81863"/>
                <a:gd name="connsiteY10" fmla="*/ 50920 h 137725"/>
                <a:gd name="connsiteX11" fmla="*/ 19551 w 81863"/>
                <a:gd name="connsiteY11" fmla="*/ 43063 h 137725"/>
                <a:gd name="connsiteX12" fmla="*/ 78713 w 81863"/>
                <a:gd name="connsiteY12" fmla="*/ 29511 h 137725"/>
                <a:gd name="connsiteX13" fmla="*/ 73112 w 81863"/>
                <a:gd name="connsiteY13" fmla="*/ 19101 h 137725"/>
                <a:gd name="connsiteX14" fmla="*/ 17264 w 81863"/>
                <a:gd name="connsiteY14" fmla="*/ 36542 h 137725"/>
                <a:gd name="connsiteX15" fmla="*/ 16830 w 81863"/>
                <a:gd name="connsiteY15" fmla="*/ 36542 h 137725"/>
                <a:gd name="connsiteX16" fmla="*/ 12886 w 81863"/>
                <a:gd name="connsiteY16" fmla="*/ 31161 h 137725"/>
                <a:gd name="connsiteX17" fmla="*/ 64790 w 81863"/>
                <a:gd name="connsiteY17" fmla="*/ 10537 h 137725"/>
                <a:gd name="connsiteX18" fmla="*/ 55561 w 81863"/>
                <a:gd name="connsiteY18" fmla="*/ 5038 h 137725"/>
                <a:gd name="connsiteX19" fmla="*/ 8902 w 81863"/>
                <a:gd name="connsiteY19" fmla="*/ 27232 h 137725"/>
                <a:gd name="connsiteX20" fmla="*/ 4169 w 81863"/>
                <a:gd name="connsiteY20" fmla="*/ 23893 h 137725"/>
                <a:gd name="connsiteX21" fmla="*/ 44912 w 81863"/>
                <a:gd name="connsiteY21" fmla="*/ 1502 h 137725"/>
                <a:gd name="connsiteX22" fmla="*/ 34381 w 81863"/>
                <a:gd name="connsiteY22" fmla="*/ -30 h 137725"/>
                <a:gd name="connsiteX23" fmla="*/ -51 w 81863"/>
                <a:gd name="connsiteY23" fmla="*/ 21615 h 137725"/>
                <a:gd name="connsiteX24" fmla="*/ -51 w 81863"/>
                <a:gd name="connsiteY24" fmla="*/ 21615 h 137725"/>
                <a:gd name="connsiteX25" fmla="*/ -51 w 81863"/>
                <a:gd name="connsiteY25" fmla="*/ 30611 h 137725"/>
                <a:gd name="connsiteX26" fmla="*/ 3893 w 81863"/>
                <a:gd name="connsiteY26" fmla="*/ 33478 h 137725"/>
                <a:gd name="connsiteX27" fmla="*/ -51 w 81863"/>
                <a:gd name="connsiteY27" fmla="*/ 92049 h 137725"/>
                <a:gd name="connsiteX28" fmla="*/ -51 w 81863"/>
                <a:gd name="connsiteY28" fmla="*/ 110237 h 137725"/>
                <a:gd name="connsiteX29" fmla="*/ 29885 w 81863"/>
                <a:gd name="connsiteY29" fmla="*/ 131057 h 137725"/>
                <a:gd name="connsiteX30" fmla="*/ 38838 w 81863"/>
                <a:gd name="connsiteY30" fmla="*/ 137696 h 13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863" h="137725">
                  <a:moveTo>
                    <a:pt x="38838" y="137696"/>
                  </a:moveTo>
                  <a:cubicBezTo>
                    <a:pt x="44809" y="131416"/>
                    <a:pt x="50356" y="124749"/>
                    <a:pt x="55443" y="117740"/>
                  </a:cubicBezTo>
                  <a:cubicBezTo>
                    <a:pt x="42782" y="110630"/>
                    <a:pt x="9296" y="96095"/>
                    <a:pt x="9296" y="96095"/>
                  </a:cubicBezTo>
                  <a:cubicBezTo>
                    <a:pt x="12065" y="91729"/>
                    <a:pt x="14440" y="87128"/>
                    <a:pt x="16396" y="82346"/>
                  </a:cubicBezTo>
                  <a:cubicBezTo>
                    <a:pt x="23614" y="83996"/>
                    <a:pt x="50986" y="90556"/>
                    <a:pt x="69050" y="95938"/>
                  </a:cubicBezTo>
                  <a:cubicBezTo>
                    <a:pt x="72171" y="89800"/>
                    <a:pt x="74809" y="83431"/>
                    <a:pt x="76938" y="76886"/>
                  </a:cubicBezTo>
                  <a:cubicBezTo>
                    <a:pt x="58145" y="73656"/>
                    <a:pt x="39159" y="71661"/>
                    <a:pt x="20103" y="70915"/>
                  </a:cubicBezTo>
                  <a:cubicBezTo>
                    <a:pt x="21049" y="67198"/>
                    <a:pt x="21604" y="63393"/>
                    <a:pt x="21760" y="59562"/>
                  </a:cubicBezTo>
                  <a:cubicBezTo>
                    <a:pt x="23337" y="59562"/>
                    <a:pt x="64080" y="57284"/>
                    <a:pt x="81198" y="58187"/>
                  </a:cubicBezTo>
                  <a:cubicBezTo>
                    <a:pt x="81853" y="53173"/>
                    <a:pt x="81985" y="48104"/>
                    <a:pt x="81592" y="43063"/>
                  </a:cubicBezTo>
                  <a:cubicBezTo>
                    <a:pt x="61345" y="44008"/>
                    <a:pt x="41213" y="46636"/>
                    <a:pt x="21405" y="50920"/>
                  </a:cubicBezTo>
                  <a:cubicBezTo>
                    <a:pt x="21021" y="48252"/>
                    <a:pt x="20401" y="45623"/>
                    <a:pt x="19551" y="43063"/>
                  </a:cubicBezTo>
                  <a:cubicBezTo>
                    <a:pt x="38830" y="36810"/>
                    <a:pt x="58628" y="32275"/>
                    <a:pt x="78713" y="29511"/>
                  </a:cubicBezTo>
                  <a:cubicBezTo>
                    <a:pt x="77345" y="25797"/>
                    <a:pt x="75459" y="22293"/>
                    <a:pt x="73112" y="19101"/>
                  </a:cubicBezTo>
                  <a:cubicBezTo>
                    <a:pt x="54017" y="23268"/>
                    <a:pt x="35328" y="29104"/>
                    <a:pt x="17264" y="36542"/>
                  </a:cubicBezTo>
                  <a:lnTo>
                    <a:pt x="16830" y="36542"/>
                  </a:lnTo>
                  <a:cubicBezTo>
                    <a:pt x="15691" y="34627"/>
                    <a:pt x="14370" y="32825"/>
                    <a:pt x="12886" y="31161"/>
                  </a:cubicBezTo>
                  <a:cubicBezTo>
                    <a:pt x="29536" y="22760"/>
                    <a:pt x="46906" y="15858"/>
                    <a:pt x="64790" y="10537"/>
                  </a:cubicBezTo>
                  <a:cubicBezTo>
                    <a:pt x="61936" y="8357"/>
                    <a:pt x="58839" y="6512"/>
                    <a:pt x="55561" y="5038"/>
                  </a:cubicBezTo>
                  <a:cubicBezTo>
                    <a:pt x="39289" y="10833"/>
                    <a:pt x="23655" y="18270"/>
                    <a:pt x="8902" y="27232"/>
                  </a:cubicBezTo>
                  <a:cubicBezTo>
                    <a:pt x="7406" y="26008"/>
                    <a:pt x="5825" y="24892"/>
                    <a:pt x="4169" y="23893"/>
                  </a:cubicBezTo>
                  <a:cubicBezTo>
                    <a:pt x="16955" y="15077"/>
                    <a:pt x="30606" y="7575"/>
                    <a:pt x="44912" y="1502"/>
                  </a:cubicBezTo>
                  <a:cubicBezTo>
                    <a:pt x="41443" y="739"/>
                    <a:pt x="37924" y="227"/>
                    <a:pt x="34381" y="-30"/>
                  </a:cubicBezTo>
                  <a:cubicBezTo>
                    <a:pt x="22170" y="5956"/>
                    <a:pt x="10628" y="13211"/>
                    <a:pt x="-51" y="21615"/>
                  </a:cubicBezTo>
                  <a:lnTo>
                    <a:pt x="-51" y="21615"/>
                  </a:lnTo>
                  <a:lnTo>
                    <a:pt x="-51" y="30611"/>
                  </a:lnTo>
                  <a:cubicBezTo>
                    <a:pt x="1354" y="31437"/>
                    <a:pt x="2675" y="32398"/>
                    <a:pt x="3893" y="33478"/>
                  </a:cubicBezTo>
                  <a:cubicBezTo>
                    <a:pt x="17303" y="45577"/>
                    <a:pt x="15134" y="70404"/>
                    <a:pt x="-51" y="92049"/>
                  </a:cubicBezTo>
                  <a:lnTo>
                    <a:pt x="-51" y="110237"/>
                  </a:lnTo>
                  <a:lnTo>
                    <a:pt x="29885" y="131057"/>
                  </a:lnTo>
                  <a:cubicBezTo>
                    <a:pt x="32777" y="133099"/>
                    <a:pt x="35761" y="135312"/>
                    <a:pt x="38838" y="137696"/>
                  </a:cubicBezTo>
                  <a:close/>
                </a:path>
              </a:pathLst>
            </a:custGeom>
            <a:solidFill>
              <a:schemeClr val="bg1"/>
            </a:solidFill>
            <a:ln w="4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1830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 Regular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7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 Regular"/>
        <a:buNone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2">
          <p15:clr>
            <a:srgbClr val="F26B43"/>
          </p15:clr>
        </p15:guide>
        <p15:guide id="2" pos="3838">
          <p15:clr>
            <a:srgbClr val="F26B43"/>
          </p15:clr>
        </p15:guide>
        <p15:guide id="3" orient="horz" pos="240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orient="horz" pos="4077">
          <p15:clr>
            <a:srgbClr val="F26B43"/>
          </p15:clr>
        </p15:guide>
        <p15:guide id="6" orient="horz" pos="1920">
          <p15:clr>
            <a:srgbClr val="F26B43"/>
          </p15:clr>
        </p15:guide>
        <p15:guide id="7" pos="238">
          <p15:clr>
            <a:srgbClr val="F26B43"/>
          </p15:clr>
        </p15:guide>
        <p15:guide id="8" pos="6958">
          <p15:clr>
            <a:srgbClr val="F26B43"/>
          </p15:clr>
        </p15:guide>
        <p15:guide id="9" pos="3600">
          <p15:clr>
            <a:srgbClr val="F26B43"/>
          </p15:clr>
        </p15:guide>
        <p15:guide id="10" pos="4318">
          <p15:clr>
            <a:srgbClr val="F26B43"/>
          </p15:clr>
        </p15:guide>
        <p15:guide id="11" pos="2160">
          <p15:clr>
            <a:srgbClr val="F26B43"/>
          </p15:clr>
        </p15:guide>
        <p15:guide id="12" pos="2880">
          <p15:clr>
            <a:srgbClr val="F26B43"/>
          </p15:clr>
        </p15:guide>
        <p15:guide id="13" pos="1678">
          <p15:clr>
            <a:srgbClr val="F26B43"/>
          </p15:clr>
        </p15:guide>
        <p15:guide id="14" pos="483">
          <p15:clr>
            <a:srgbClr val="F26B43"/>
          </p15:clr>
        </p15:guide>
        <p15:guide id="15" pos="720">
          <p15:clr>
            <a:srgbClr val="F26B43"/>
          </p15:clr>
        </p15:guide>
        <p15:guide id="16" pos="1920">
          <p15:clr>
            <a:srgbClr val="F26B43"/>
          </p15:clr>
        </p15:guide>
        <p15:guide id="17" pos="4798">
          <p15:clr>
            <a:srgbClr val="F26B43"/>
          </p15:clr>
        </p15:guide>
        <p15:guide id="18" pos="4558">
          <p15:clr>
            <a:srgbClr val="F26B43"/>
          </p15:clr>
        </p15:guide>
        <p15:guide id="19" pos="5040">
          <p15:clr>
            <a:srgbClr val="F26B43"/>
          </p15:clr>
        </p15:guide>
        <p15:guide id="20" pos="5280">
          <p15:clr>
            <a:srgbClr val="F26B43"/>
          </p15:clr>
        </p15:guide>
        <p15:guide id="21" pos="6000">
          <p15:clr>
            <a:srgbClr val="F26B43"/>
          </p15:clr>
        </p15:guide>
        <p15:guide id="22" pos="6240">
          <p15:clr>
            <a:srgbClr val="F26B43"/>
          </p15:clr>
        </p15:guide>
        <p15:guide id="23" orient="horz" pos="3597">
          <p15:clr>
            <a:srgbClr val="F26B43"/>
          </p15:clr>
        </p15:guide>
        <p15:guide id="24" orient="horz" pos="2160">
          <p15:clr>
            <a:srgbClr val="F26B43"/>
          </p15:clr>
        </p15:guide>
        <p15:guide id="25" orient="horz" pos="2398">
          <p15:clr>
            <a:srgbClr val="F26B43"/>
          </p15:clr>
        </p15:guide>
        <p15:guide id="26" orient="horz" pos="2638">
          <p15:clr>
            <a:srgbClr val="F26B43"/>
          </p15:clr>
        </p15:guide>
        <p15:guide id="27" orient="horz" pos="3122">
          <p15:clr>
            <a:srgbClr val="F26B43"/>
          </p15:clr>
        </p15:guide>
        <p15:guide id="28" orient="horz" pos="1680">
          <p15:clr>
            <a:srgbClr val="F26B43"/>
          </p15:clr>
        </p15:guide>
        <p15:guide id="29" orient="horz" pos="1438">
          <p15:clr>
            <a:srgbClr val="F26B43"/>
          </p15:clr>
        </p15:guide>
        <p15:guide id="30" orient="horz" pos="1198">
          <p15:clr>
            <a:srgbClr val="F26B43"/>
          </p15:clr>
        </p15:guide>
        <p15:guide id="31" orient="horz" pos="958">
          <p15:clr>
            <a:srgbClr val="F26B43"/>
          </p15:clr>
        </p15:guide>
        <p15:guide id="32" orient="horz" pos="720">
          <p15:clr>
            <a:srgbClr val="F26B43"/>
          </p15:clr>
        </p15:guide>
        <p15:guide id="33" pos="6478">
          <p15:clr>
            <a:srgbClr val="F26B43"/>
          </p15:clr>
        </p15:guide>
        <p15:guide id="34" pos="6718">
          <p15:clr>
            <a:srgbClr val="F26B43"/>
          </p15:clr>
        </p15:guide>
        <p15:guide id="35" pos="960">
          <p15:clr>
            <a:srgbClr val="F26B43"/>
          </p15:clr>
        </p15:guide>
        <p15:guide id="36" pos="1198">
          <p15:clr>
            <a:srgbClr val="F26B43"/>
          </p15:clr>
        </p15:guide>
        <p15:guide id="37" pos="1440">
          <p15:clr>
            <a:srgbClr val="F26B43"/>
          </p15:clr>
        </p15:guide>
        <p15:guide id="38" pos="3120">
          <p15:clr>
            <a:srgbClr val="F26B43"/>
          </p15:clr>
        </p15:guide>
        <p15:guide id="39" pos="3360">
          <p15:clr>
            <a:srgbClr val="F26B43"/>
          </p15:clr>
        </p15:guide>
        <p15:guide id="40" pos="5760">
          <p15:clr>
            <a:srgbClr val="F26B43"/>
          </p15:clr>
        </p15:guide>
        <p15:guide id="41" pos="7198">
          <p15:clr>
            <a:srgbClr val="F26B43"/>
          </p15:clr>
        </p15:guide>
        <p15:guide id="42" pos="7442">
          <p15:clr>
            <a:srgbClr val="F26B43"/>
          </p15:clr>
        </p15:guide>
        <p15:guide id="43" pos="2398">
          <p15:clr>
            <a:srgbClr val="F26B43"/>
          </p15:clr>
        </p15:guide>
        <p15:guide id="44" orient="horz" pos="480">
          <p15:clr>
            <a:srgbClr val="F26B43"/>
          </p15:clr>
        </p15:guide>
        <p15:guide id="45" pos="2637">
          <p15:clr>
            <a:srgbClr val="F26B43"/>
          </p15:clr>
        </p15:guide>
        <p15:guide id="46" pos="4078">
          <p15:clr>
            <a:srgbClr val="F26B43"/>
          </p15:clr>
        </p15:guide>
        <p15:guide id="47" pos="5520">
          <p15:clr>
            <a:srgbClr val="F26B43"/>
          </p15:clr>
        </p15:guide>
        <p15:guide id="48" orient="horz" pos="3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ghtytravels.com/2024/11/united-airlines-customer-service-challenges-a-deep-dive-into-recent-passenger-experiences-and-service-metrics/?utm_source=chatgp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igitaltravelapac.wbresearch.com/blog/4-travel-disruptions-affecting-otas-airlines" TargetMode="Externa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34FD51-3B9E-746F-EF39-963CB5086265}"/>
              </a:ext>
            </a:extLst>
          </p:cNvPr>
          <p:cNvSpPr/>
          <p:nvPr/>
        </p:nvSpPr>
        <p:spPr>
          <a:xfrm>
            <a:off x="1357951" y="1641389"/>
            <a:ext cx="9476097" cy="35752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D4743-351B-F704-C0A5-731F26D3E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9251" y="2822792"/>
            <a:ext cx="8493495" cy="1218795"/>
          </a:xfrm>
        </p:spPr>
        <p:txBody>
          <a:bodyPr/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"/>
              </a:rPr>
              <a:t>Agentic Complimentary Disruption Concierge (ACDC)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DF311-F574-600B-D3B3-602B74F8D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5579" y="1930200"/>
            <a:ext cx="4180840" cy="324639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"/>
              </a:rPr>
              <a:t>RAG-</a:t>
            </a:r>
            <a:r>
              <a:rPr lang="en-US" sz="2800" err="1">
                <a:solidFill>
                  <a:schemeClr val="bg1"/>
                </a:solidFill>
                <a:latin typeface=""/>
              </a:rPr>
              <a:t>gedy</a:t>
            </a:r>
            <a:r>
              <a:rPr lang="en-US" sz="2800">
                <a:solidFill>
                  <a:schemeClr val="bg1"/>
                </a:solidFill>
                <a:latin typeface=""/>
              </a:rPr>
              <a:t> Anns presents: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156D2-CABA-73D8-6AE9-F109CB05B0B6}"/>
              </a:ext>
            </a:extLst>
          </p:cNvPr>
          <p:cNvSpPr txBox="1"/>
          <p:nvPr/>
        </p:nvSpPr>
        <p:spPr>
          <a:xfrm>
            <a:off x="3045725" y="4609540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"/>
              </a:rPr>
              <a:t>United Airlines &amp; University of Chicago Hackathon</a:t>
            </a:r>
            <a:endParaRPr lang="en-US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2672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E2B61-C353-F42F-9CF8-0D23FC95E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9D4A64-BD27-96AB-B14D-18355EB4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Architecture: 2 Agents, 9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B9C27-2735-177B-B44E-73F22A4ABC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38234" y="6473323"/>
            <a:ext cx="272765" cy="174903"/>
          </a:xfrm>
        </p:spPr>
        <p:txBody>
          <a:bodyPr/>
          <a:lstStyle/>
          <a:p>
            <a:fld id="{24FD2396-7F2C-D741-B592-F93892A44B62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A3E7DB8-958D-3366-EF86-9FF0753D5E9B}"/>
              </a:ext>
            </a:extLst>
          </p:cNvPr>
          <p:cNvSpPr/>
          <p:nvPr/>
        </p:nvSpPr>
        <p:spPr>
          <a:xfrm>
            <a:off x="2454473" y="1284215"/>
            <a:ext cx="2206342" cy="33092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Event Listener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0EED3-3907-1E1C-4BA5-BD0634BA244A}"/>
              </a:ext>
            </a:extLst>
          </p:cNvPr>
          <p:cNvSpPr/>
          <p:nvPr/>
        </p:nvSpPr>
        <p:spPr>
          <a:xfrm>
            <a:off x="2454473" y="2390243"/>
            <a:ext cx="2206342" cy="33092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Context Aggregator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0A9A1AA-7165-E9C9-16C7-1A55800D97F1}"/>
              </a:ext>
            </a:extLst>
          </p:cNvPr>
          <p:cNvSpPr/>
          <p:nvPr/>
        </p:nvSpPr>
        <p:spPr>
          <a:xfrm>
            <a:off x="2454473" y="1827882"/>
            <a:ext cx="2206342" cy="3496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Profile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5079DB7-56AA-7C81-7C5E-D8D763FF15F7}"/>
              </a:ext>
            </a:extLst>
          </p:cNvPr>
          <p:cNvSpPr/>
          <p:nvPr/>
        </p:nvSpPr>
        <p:spPr>
          <a:xfrm>
            <a:off x="2454473" y="2933910"/>
            <a:ext cx="2206342" cy="3309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Delay Explainer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BA54E16-6281-AEEC-740B-00CF07F97E02}"/>
              </a:ext>
            </a:extLst>
          </p:cNvPr>
          <p:cNvSpPr/>
          <p:nvPr/>
        </p:nvSpPr>
        <p:spPr>
          <a:xfrm>
            <a:off x="2454473" y="3477577"/>
            <a:ext cx="2206342" cy="330921"/>
          </a:xfrm>
          <a:prstGeom prst="roundRect">
            <a:avLst/>
          </a:prstGeom>
          <a:solidFill>
            <a:srgbClr val="99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Rules &amp; Policy Engine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A5A7AAE-6B96-AD92-4A60-0F452B838C02}"/>
              </a:ext>
            </a:extLst>
          </p:cNvPr>
          <p:cNvSpPr/>
          <p:nvPr/>
        </p:nvSpPr>
        <p:spPr>
          <a:xfrm>
            <a:off x="2444444" y="4021244"/>
            <a:ext cx="2226400" cy="330921"/>
          </a:xfrm>
          <a:prstGeom prst="roundRect">
            <a:avLst/>
          </a:prstGeom>
          <a:solidFill>
            <a:srgbClr val="E9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Options Builder Agent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5E2434-BCE4-0D99-4A6F-E4EB04D8E9AD}"/>
              </a:ext>
            </a:extLst>
          </p:cNvPr>
          <p:cNvSpPr/>
          <p:nvPr/>
        </p:nvSpPr>
        <p:spPr>
          <a:xfrm>
            <a:off x="2454473" y="4558033"/>
            <a:ext cx="2221202" cy="3309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Options Evaluator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E834B97-8506-FF08-EECD-771CC9292F39}"/>
              </a:ext>
            </a:extLst>
          </p:cNvPr>
          <p:cNvSpPr/>
          <p:nvPr/>
        </p:nvSpPr>
        <p:spPr>
          <a:xfrm>
            <a:off x="2454473" y="5089005"/>
            <a:ext cx="2226400" cy="529882"/>
          </a:xfrm>
          <a:prstGeom prst="roundRect">
            <a:avLst/>
          </a:prstGeom>
          <a:solidFill>
            <a:srgbClr val="DA4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Sentiment &amp; Escalation Manager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FFEDBF6-615C-DD0E-7AB5-D988CD3EC012}"/>
              </a:ext>
            </a:extLst>
          </p:cNvPr>
          <p:cNvSpPr/>
          <p:nvPr/>
        </p:nvSpPr>
        <p:spPr>
          <a:xfrm>
            <a:off x="2454473" y="5808650"/>
            <a:ext cx="2226400" cy="365645"/>
          </a:xfrm>
          <a:prstGeom prst="roundRect">
            <a:avLst/>
          </a:prstGeom>
          <a:solidFill>
            <a:srgbClr val="DB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Result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63DC008-8682-C2F1-25D2-5D0DB4D3378F}"/>
              </a:ext>
            </a:extLst>
          </p:cNvPr>
          <p:cNvSpPr/>
          <p:nvPr/>
        </p:nvSpPr>
        <p:spPr>
          <a:xfrm>
            <a:off x="1865661" y="1282627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99AAEE7-7DFC-19FD-EAC9-6BE4124509A8}"/>
              </a:ext>
            </a:extLst>
          </p:cNvPr>
          <p:cNvSpPr/>
          <p:nvPr/>
        </p:nvSpPr>
        <p:spPr>
          <a:xfrm>
            <a:off x="1865661" y="1824399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21CCE-9F4A-3FCE-C48E-B5C514F0DCA6}"/>
              </a:ext>
            </a:extLst>
          </p:cNvPr>
          <p:cNvSpPr/>
          <p:nvPr/>
        </p:nvSpPr>
        <p:spPr>
          <a:xfrm>
            <a:off x="1865661" y="2366171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921BD47-5549-FAD0-7B8B-2ED8ECF08800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3557644" y="1615136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2712B1-53D8-F315-4732-168BDADD7DAB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3557644" y="2177497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82EB98-39F8-AD3A-2710-62AD47C43B3C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3557644" y="2721164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265CE3E-1874-DCB4-C5FA-E280D4FFFBE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3557644" y="3264831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F8C08A0-851E-C96E-9504-817DDD05FA9B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3557644" y="3808498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EB62F8-C445-226C-3F5E-CACF3F8F1604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3557644" y="4352165"/>
            <a:ext cx="7430" cy="20586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3925808-46C6-C6AA-8244-DBB6D4E6B40B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3565074" y="4888954"/>
            <a:ext cx="2599" cy="20005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019E680-83C3-0EE0-1188-705D0A77B95F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3567673" y="5618887"/>
            <a:ext cx="0" cy="18976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533DC76-E9AF-B103-9D84-AB647DB09BE2}"/>
              </a:ext>
            </a:extLst>
          </p:cNvPr>
          <p:cNvSpPr/>
          <p:nvPr/>
        </p:nvSpPr>
        <p:spPr>
          <a:xfrm>
            <a:off x="1872479" y="2880234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004084CC-CD1F-CC29-C842-30E0522D7818}"/>
              </a:ext>
            </a:extLst>
          </p:cNvPr>
          <p:cNvSpPr/>
          <p:nvPr/>
        </p:nvSpPr>
        <p:spPr>
          <a:xfrm>
            <a:off x="1863735" y="4020448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6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F2237A7-8736-860C-68EE-CA189F59CEBD}"/>
              </a:ext>
            </a:extLst>
          </p:cNvPr>
          <p:cNvSpPr/>
          <p:nvPr/>
        </p:nvSpPr>
        <p:spPr>
          <a:xfrm>
            <a:off x="1863735" y="5190832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574F42C-FF04-8AF1-AC3A-13E664045C0F}"/>
              </a:ext>
            </a:extLst>
          </p:cNvPr>
          <p:cNvSpPr/>
          <p:nvPr/>
        </p:nvSpPr>
        <p:spPr>
          <a:xfrm>
            <a:off x="1863735" y="4556445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7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362C2F5-7B93-FC52-1AFB-EB1426D53C3B}"/>
              </a:ext>
            </a:extLst>
          </p:cNvPr>
          <p:cNvSpPr/>
          <p:nvPr/>
        </p:nvSpPr>
        <p:spPr>
          <a:xfrm>
            <a:off x="1863735" y="3447302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5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F0261936-8075-681B-43C1-48A7AC6EB157}"/>
              </a:ext>
            </a:extLst>
          </p:cNvPr>
          <p:cNvSpPr/>
          <p:nvPr/>
        </p:nvSpPr>
        <p:spPr>
          <a:xfrm>
            <a:off x="1872479" y="5825219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9</a:t>
            </a:r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F3B31179-A988-125F-6C7E-EC1FD118DFF6}"/>
              </a:ext>
            </a:extLst>
          </p:cNvPr>
          <p:cNvCxnSpPr>
            <a:cxnSpLocks/>
          </p:cNvCxnSpPr>
          <p:nvPr/>
        </p:nvCxnSpPr>
        <p:spPr>
          <a:xfrm flipH="1">
            <a:off x="5948680" y="3975402"/>
            <a:ext cx="20058" cy="447764"/>
          </a:xfrm>
          <a:prstGeom prst="curvedConnector3">
            <a:avLst>
              <a:gd name="adj1" fmla="val -1139695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961ABD3D-50ED-AEE4-86F0-F184F4B42A16}"/>
              </a:ext>
            </a:extLst>
          </p:cNvPr>
          <p:cNvCxnSpPr>
            <a:cxnSpLocks/>
          </p:cNvCxnSpPr>
          <p:nvPr/>
        </p:nvCxnSpPr>
        <p:spPr>
          <a:xfrm rot="10800000">
            <a:off x="5840276" y="3975402"/>
            <a:ext cx="12700" cy="447764"/>
          </a:xfrm>
          <a:prstGeom prst="curvedConnector3">
            <a:avLst>
              <a:gd name="adj1" fmla="val 180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512A72-A2D8-3956-B887-C9E937EDE04E}"/>
              </a:ext>
            </a:extLst>
          </p:cNvPr>
          <p:cNvSpPr txBox="1"/>
          <p:nvPr/>
        </p:nvSpPr>
        <p:spPr>
          <a:xfrm>
            <a:off x="6324309" y="3829684"/>
            <a:ext cx="521392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The </a:t>
            </a:r>
            <a:r>
              <a:rPr lang="en-US" sz="1400" b="1" i="1">
                <a:solidFill>
                  <a:schemeClr val="tx2"/>
                </a:solidFill>
              </a:rPr>
              <a:t>Options Builder Agent</a:t>
            </a:r>
            <a:r>
              <a:rPr lang="en-US" sz="1400" b="1">
                <a:solidFill>
                  <a:schemeClr val="tx2"/>
                </a:solidFill>
              </a:rPr>
              <a:t> conducts its own agentic workflow to find available hotels, lounges and flights for each individual passenger</a:t>
            </a: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A5F6E8E2-A9EE-003C-FC74-9368FF574A17}"/>
              </a:ext>
            </a:extLst>
          </p:cNvPr>
          <p:cNvSpPr/>
          <p:nvPr/>
        </p:nvSpPr>
        <p:spPr>
          <a:xfrm rot="16200000">
            <a:off x="4922273" y="3979551"/>
            <a:ext cx="307777" cy="430294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5970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B51E0-C04F-E5F1-E293-F5189094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99A6A03-2F40-C46E-D29F-29A54BDC3691}"/>
              </a:ext>
            </a:extLst>
          </p:cNvPr>
          <p:cNvSpPr/>
          <p:nvPr/>
        </p:nvSpPr>
        <p:spPr>
          <a:xfrm>
            <a:off x="2706008" y="4883032"/>
            <a:ext cx="3065462" cy="16927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82744-02EA-3D72-61C2-94A0333FC35D}"/>
              </a:ext>
            </a:extLst>
          </p:cNvPr>
          <p:cNvSpPr/>
          <p:nvPr/>
        </p:nvSpPr>
        <p:spPr>
          <a:xfrm>
            <a:off x="2706008" y="4897954"/>
            <a:ext cx="3065462" cy="34724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/>
              <a:t>Use Risk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5BDE353-464A-AC75-E6D1-9B6148A2D034}"/>
              </a:ext>
            </a:extLst>
          </p:cNvPr>
          <p:cNvSpPr/>
          <p:nvPr/>
        </p:nvSpPr>
        <p:spPr>
          <a:xfrm>
            <a:off x="6606129" y="4869808"/>
            <a:ext cx="3630656" cy="17002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187F87C-D58F-A992-CE13-3CDEE79DF86C}"/>
              </a:ext>
            </a:extLst>
          </p:cNvPr>
          <p:cNvSpPr/>
          <p:nvPr/>
        </p:nvSpPr>
        <p:spPr>
          <a:xfrm>
            <a:off x="6606129" y="4884730"/>
            <a:ext cx="3630656" cy="34724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/>
              <a:t>Third-Party Risk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5F35A-C3AE-C6A7-5AD7-655BC37E5DD6}"/>
              </a:ext>
            </a:extLst>
          </p:cNvPr>
          <p:cNvSpPr txBox="1"/>
          <p:nvPr/>
        </p:nvSpPr>
        <p:spPr>
          <a:xfrm>
            <a:off x="6845853" y="5289695"/>
            <a:ext cx="3390932" cy="11849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100" b="1"/>
              <a:t>Risks: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Customer data sent to external AI companies</a:t>
            </a:r>
            <a:endParaRPr lang="en-US" sz="1100">
              <a:solidFill>
                <a:schemeClr val="tx2"/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System fails if AI services go down</a:t>
            </a:r>
            <a:endParaRPr lang="en-US" sz="1100" b="1">
              <a:solidFill>
                <a:schemeClr val="tx2"/>
              </a:solidFill>
            </a:endParaRPr>
          </a:p>
          <a:p>
            <a:pPr algn="l"/>
            <a:endParaRPr lang="en-US" sz="1100" b="1">
              <a:solidFill>
                <a:schemeClr val="tx2"/>
              </a:solidFill>
            </a:endParaRPr>
          </a:p>
          <a:p>
            <a:pPr algn="l"/>
            <a:r>
              <a:rPr lang="en-US" sz="1100" b="1"/>
              <a:t>Mitigation:</a:t>
            </a:r>
            <a:endParaRPr lang="en-US" sz="1100" b="1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Sign </a:t>
            </a:r>
            <a:r>
              <a:rPr lang="en-US" sz="1100" b="1">
                <a:solidFill>
                  <a:schemeClr val="tx2"/>
                </a:solidFill>
              </a:rPr>
              <a:t>data processing agreements</a:t>
            </a:r>
            <a:r>
              <a:rPr lang="en-US" sz="1100">
                <a:solidFill>
                  <a:schemeClr val="tx2"/>
                </a:solidFill>
              </a:rPr>
              <a:t> with AI vendors</a:t>
            </a:r>
            <a:endParaRPr lang="en-US" sz="1100">
              <a:solidFill>
                <a:schemeClr val="tx2"/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Build backup systems for AI outages</a:t>
            </a:r>
            <a:endParaRPr lang="en-US" sz="1100" b="1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E5F3D4-F3D0-4EF1-23AB-E575D831C791}"/>
              </a:ext>
            </a:extLst>
          </p:cNvPr>
          <p:cNvSpPr/>
          <p:nvPr/>
        </p:nvSpPr>
        <p:spPr>
          <a:xfrm>
            <a:off x="377825" y="2290988"/>
            <a:ext cx="4013192" cy="2112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58ABD2F-589D-58F4-D0D9-007F1870A656}"/>
              </a:ext>
            </a:extLst>
          </p:cNvPr>
          <p:cNvSpPr/>
          <p:nvPr/>
        </p:nvSpPr>
        <p:spPr>
          <a:xfrm>
            <a:off x="377825" y="2299346"/>
            <a:ext cx="4013192" cy="34724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/>
              <a:t>Data Risk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129E60-DB8C-78C1-C45A-2227D08F12D6}"/>
              </a:ext>
            </a:extLst>
          </p:cNvPr>
          <p:cNvSpPr/>
          <p:nvPr/>
        </p:nvSpPr>
        <p:spPr>
          <a:xfrm>
            <a:off x="8163240" y="2455720"/>
            <a:ext cx="3664866" cy="19325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9470B-B442-0B3D-3BE2-F4FD5F86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Risk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525852-0FF1-9981-E090-2EA6146CC903}"/>
              </a:ext>
            </a:extLst>
          </p:cNvPr>
          <p:cNvGrpSpPr/>
          <p:nvPr/>
        </p:nvGrpSpPr>
        <p:grpSpPr>
          <a:xfrm>
            <a:off x="4077149" y="269076"/>
            <a:ext cx="4103197" cy="1932542"/>
            <a:chOff x="4136734" y="331518"/>
            <a:chExt cx="4103197" cy="1932542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1FA370A-65EE-79F6-5B7E-37A58AD9F927}"/>
                </a:ext>
              </a:extLst>
            </p:cNvPr>
            <p:cNvSpPr/>
            <p:nvPr/>
          </p:nvSpPr>
          <p:spPr>
            <a:xfrm>
              <a:off x="4136734" y="331518"/>
              <a:ext cx="4103197" cy="1932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err="1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46FB6B3-5308-9566-1B74-88692BF4547C}"/>
                </a:ext>
              </a:extLst>
            </p:cNvPr>
            <p:cNvSpPr/>
            <p:nvPr/>
          </p:nvSpPr>
          <p:spPr>
            <a:xfrm>
              <a:off x="4136734" y="347793"/>
              <a:ext cx="4103197" cy="34724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/>
                <a:t>Process Risk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4FEE35-375C-9FE3-76D5-87CE405C8C6F}"/>
                </a:ext>
              </a:extLst>
            </p:cNvPr>
            <p:cNvSpPr txBox="1"/>
            <p:nvPr/>
          </p:nvSpPr>
          <p:spPr>
            <a:xfrm>
              <a:off x="4242423" y="802437"/>
              <a:ext cx="3958263" cy="135421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1100" b="1"/>
                <a:t>Risks: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chemeClr val="tx2"/>
                  </a:solidFill>
                </a:rPr>
                <a:t>Give wrong recommendations (suggesting full flights, unavailable hotels, excessive compensation) </a:t>
              </a:r>
              <a:endParaRPr lang="en-US" sz="1100">
                <a:solidFill>
                  <a:schemeClr val="tx2"/>
                </a:solidFill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chemeClr val="tx2"/>
                  </a:solidFill>
                </a:rPr>
                <a:t>AI suggests impossible connections or unrealistic options</a:t>
              </a:r>
              <a:endParaRPr lang="en-US" sz="1100" b="1">
                <a:solidFill>
                  <a:schemeClr val="tx2"/>
                </a:solidFill>
              </a:endParaRPr>
            </a:p>
            <a:p>
              <a:pPr algn="l"/>
              <a:endParaRPr lang="en-US" sz="1100" b="1"/>
            </a:p>
            <a:p>
              <a:pPr algn="l"/>
              <a:r>
                <a:rPr lang="en-US" sz="1100" b="1"/>
                <a:t>Mitigation:</a:t>
              </a:r>
              <a:endParaRPr lang="en-US" sz="1100" b="1"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chemeClr val="tx2"/>
                  </a:solidFill>
                </a:rPr>
                <a:t>Add r</a:t>
              </a:r>
              <a:r>
                <a:rPr lang="en-US" sz="1100" b="1">
                  <a:solidFill>
                    <a:schemeClr val="tx2"/>
                  </a:solidFill>
                </a:rPr>
                <a:t>eal-time availability checks</a:t>
              </a:r>
              <a:endParaRPr lang="en-US" sz="1100" b="1">
                <a:solidFill>
                  <a:schemeClr val="tx2"/>
                </a:solidFill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>
                  <a:solidFill>
                    <a:schemeClr val="tx2"/>
                  </a:solidFill>
                </a:rPr>
                <a:t>Require human approval</a:t>
              </a:r>
              <a:r>
                <a:rPr lang="en-US" sz="1100">
                  <a:solidFill>
                    <a:schemeClr val="tx2"/>
                  </a:solidFill>
                </a:rPr>
                <a:t> for high-value recommendations</a:t>
              </a:r>
              <a:endParaRPr lang="en-US" sz="1100">
                <a:solidFill>
                  <a:schemeClr val="tx2"/>
                </a:solidFill>
                <a:cs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FDA90CE-79A1-24DF-A3DE-E318139348BD}"/>
              </a:ext>
            </a:extLst>
          </p:cNvPr>
          <p:cNvSpPr txBox="1"/>
          <p:nvPr/>
        </p:nvSpPr>
        <p:spPr>
          <a:xfrm>
            <a:off x="8246889" y="2943658"/>
            <a:ext cx="3511033" cy="13542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100" b="1"/>
              <a:t>Risks:</a:t>
            </a:r>
          </a:p>
          <a:p>
            <a:pPr marL="182245" indent="-182245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App doesn't work for visually impaired customers (ADA violation)</a:t>
            </a:r>
            <a:endParaRPr lang="en-US" sz="1100">
              <a:solidFill>
                <a:schemeClr val="tx2"/>
              </a:solidFill>
              <a:cs typeface="Arial"/>
            </a:endParaRPr>
          </a:p>
          <a:p>
            <a:pPr marL="182245" indent="-182245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No disclosure that customers are interacting with AI</a:t>
            </a:r>
            <a:endParaRPr lang="en-US" sz="1100">
              <a:solidFill>
                <a:schemeClr val="tx2"/>
              </a:solidFill>
              <a:cs typeface="Arial"/>
            </a:endParaRPr>
          </a:p>
          <a:p>
            <a:pPr marL="182245" indent="-182245">
              <a:buFont typeface="Arial" panose="020B0604020202020204" pitchFamily="34" charset="0"/>
              <a:buChar char="•"/>
            </a:pPr>
            <a:endParaRPr lang="en-US" sz="1100">
              <a:solidFill>
                <a:schemeClr val="tx2"/>
              </a:solidFill>
              <a:cs typeface="Arial"/>
            </a:endParaRPr>
          </a:p>
          <a:p>
            <a:pPr algn="l"/>
            <a:r>
              <a:rPr lang="en-US" sz="1100" b="1"/>
              <a:t>Mitigation:</a:t>
            </a:r>
            <a:endParaRPr lang="en-US" sz="1100" b="1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2"/>
                </a:solidFill>
              </a:rPr>
              <a:t>Add screen reader compatibility</a:t>
            </a:r>
            <a:r>
              <a:rPr lang="en-US" sz="1100">
                <a:solidFill>
                  <a:schemeClr val="tx2"/>
                </a:solidFill>
              </a:rPr>
              <a:t>; display "AI-generated recommendations" </a:t>
            </a:r>
            <a:r>
              <a:rPr lang="en-US" sz="1100" b="1">
                <a:solidFill>
                  <a:schemeClr val="tx2"/>
                </a:solidFill>
              </a:rPr>
              <a:t>disclaimers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D9C5E-95CA-084E-4848-12B8FA55F704}"/>
              </a:ext>
            </a:extLst>
          </p:cNvPr>
          <p:cNvSpPr txBox="1"/>
          <p:nvPr/>
        </p:nvSpPr>
        <p:spPr>
          <a:xfrm>
            <a:off x="2894813" y="5318032"/>
            <a:ext cx="2876656" cy="11849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100" b="1"/>
              <a:t>Risks: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Customers fake angry messages to manipulate premium support treatment</a:t>
            </a:r>
            <a:endParaRPr lang="en-US" sz="1100" b="1">
              <a:solidFill>
                <a:schemeClr val="tx2"/>
              </a:solidFill>
            </a:endParaRPr>
          </a:p>
          <a:p>
            <a:pPr algn="l"/>
            <a:endParaRPr lang="en-US" sz="1100" b="1">
              <a:solidFill>
                <a:schemeClr val="tx2"/>
              </a:solidFill>
            </a:endParaRPr>
          </a:p>
          <a:p>
            <a:pPr algn="l"/>
            <a:r>
              <a:rPr lang="en-US" sz="1100" b="1"/>
              <a:t>Mitigation:</a:t>
            </a:r>
            <a:endParaRPr lang="en-US" sz="1100" b="1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Monitor escalation patterns; </a:t>
            </a:r>
            <a:r>
              <a:rPr lang="en-US" sz="1100" b="1">
                <a:solidFill>
                  <a:schemeClr val="tx2"/>
                </a:solidFill>
              </a:rPr>
              <a:t>weight loyalty tier </a:t>
            </a:r>
            <a:r>
              <a:rPr lang="en-US" sz="1100">
                <a:solidFill>
                  <a:schemeClr val="tx2"/>
                </a:solidFill>
              </a:rPr>
              <a:t>more heavily than sentiment</a:t>
            </a:r>
            <a:endParaRPr lang="en-US" sz="1100" b="1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7EC36-5CD0-D909-C8D7-4046D9886FE5}"/>
              </a:ext>
            </a:extLst>
          </p:cNvPr>
          <p:cNvSpPr txBox="1"/>
          <p:nvPr/>
        </p:nvSpPr>
        <p:spPr>
          <a:xfrm>
            <a:off x="520789" y="2680184"/>
            <a:ext cx="3870228" cy="1692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100" b="1"/>
              <a:t>Risks: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Mishandling customer data: attaching wrong passenger info to the wrong customer</a:t>
            </a:r>
            <a:endParaRPr lang="en-US" sz="1100">
              <a:solidFill>
                <a:schemeClr val="tx2"/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Showing incorrect flight details or loyalty status</a:t>
            </a:r>
            <a:endParaRPr lang="en-US" sz="1100">
              <a:solidFill>
                <a:schemeClr val="tx2"/>
              </a:solidFill>
              <a:cs typeface="Arial"/>
            </a:endParaRPr>
          </a:p>
          <a:p>
            <a:endParaRPr lang="en-US" sz="1100">
              <a:solidFill>
                <a:schemeClr val="tx2"/>
              </a:solidFill>
            </a:endParaRPr>
          </a:p>
          <a:p>
            <a:r>
              <a:rPr lang="en-US" sz="1100" b="1"/>
              <a:t>Mitigation:</a:t>
            </a:r>
            <a:endParaRPr lang="en-US" sz="1100" b="1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Use</a:t>
            </a:r>
            <a:r>
              <a:rPr lang="en-US" sz="1100" b="1">
                <a:solidFill>
                  <a:schemeClr val="tx2"/>
                </a:solidFill>
              </a:rPr>
              <a:t> unique customer IDs and flight IDs</a:t>
            </a:r>
            <a:r>
              <a:rPr lang="en-US" sz="1100">
                <a:solidFill>
                  <a:schemeClr val="tx2"/>
                </a:solidFill>
              </a:rPr>
              <a:t> for all database lookups </a:t>
            </a:r>
            <a:endParaRPr lang="en-US" sz="1100">
              <a:solidFill>
                <a:schemeClr val="tx2"/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Add </a:t>
            </a:r>
            <a:r>
              <a:rPr lang="en-US" sz="1100" b="1">
                <a:solidFill>
                  <a:schemeClr val="tx2"/>
                </a:solidFill>
              </a:rPr>
              <a:t>validation checks</a:t>
            </a:r>
            <a:r>
              <a:rPr lang="en-US" sz="1100">
                <a:solidFill>
                  <a:schemeClr val="tx2"/>
                </a:solidFill>
              </a:rPr>
              <a:t> to confirm customer matches flight booking</a:t>
            </a:r>
            <a:endParaRPr lang="en-US" sz="1100">
              <a:solidFill>
                <a:schemeClr val="tx2"/>
              </a:solidFill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3DECC-A553-6F3C-6D18-3E67F0DCD91F}"/>
              </a:ext>
            </a:extLst>
          </p:cNvPr>
          <p:cNvSpPr txBox="1"/>
          <p:nvPr/>
        </p:nvSpPr>
        <p:spPr>
          <a:xfrm>
            <a:off x="802985" y="6252917"/>
            <a:ext cx="31512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>
                <a:solidFill>
                  <a:schemeClr val="tx2"/>
                </a:solidFill>
              </a:rPr>
              <a:t>*American with Disabilities Act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F83739-1EC7-936E-F2B4-C3AE67E82465}"/>
              </a:ext>
            </a:extLst>
          </p:cNvPr>
          <p:cNvSpPr/>
          <p:nvPr/>
        </p:nvSpPr>
        <p:spPr>
          <a:xfrm>
            <a:off x="5369938" y="2772898"/>
            <a:ext cx="1525417" cy="152563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EAD1F8-CCCB-2914-C2AC-63456119C470}"/>
              </a:ext>
            </a:extLst>
          </p:cNvPr>
          <p:cNvSpPr txBox="1">
            <a:spLocks/>
          </p:cNvSpPr>
          <p:nvPr/>
        </p:nvSpPr>
        <p:spPr>
          <a:xfrm>
            <a:off x="5232523" y="3363032"/>
            <a:ext cx="179429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chemeClr val="bg1"/>
                </a:solidFill>
              </a:rPr>
              <a:t>Risks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999F7FD-2342-ADD8-F1B8-2978E98B23B3}"/>
              </a:ext>
            </a:extLst>
          </p:cNvPr>
          <p:cNvSpPr/>
          <p:nvPr/>
        </p:nvSpPr>
        <p:spPr>
          <a:xfrm>
            <a:off x="8180346" y="2470642"/>
            <a:ext cx="3630654" cy="34724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/>
              <a:t>Legal &amp; Compliance Risk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2138CA-2174-B249-26C2-75EB4D13B12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128748" y="2201618"/>
            <a:ext cx="3899" cy="5712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3D7133-7C19-4996-BAAE-4904E6A0778F}"/>
              </a:ext>
            </a:extLst>
          </p:cNvPr>
          <p:cNvCxnSpPr>
            <a:cxnSpLocks/>
            <a:stCxn id="20" idx="1"/>
            <a:endCxn id="6" idx="6"/>
          </p:cNvCxnSpPr>
          <p:nvPr/>
        </p:nvCxnSpPr>
        <p:spPr>
          <a:xfrm flipH="1">
            <a:off x="6895355" y="3421991"/>
            <a:ext cx="1267885" cy="11372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CE2E7A-5DCA-6F83-E4BA-FB503BE64EDF}"/>
              </a:ext>
            </a:extLst>
          </p:cNvPr>
          <p:cNvCxnSpPr>
            <a:cxnSpLocks/>
            <a:stCxn id="6" idx="5"/>
            <a:endCxn id="26" idx="0"/>
          </p:cNvCxnSpPr>
          <p:nvPr/>
        </p:nvCxnSpPr>
        <p:spPr>
          <a:xfrm>
            <a:off x="6671963" y="4075105"/>
            <a:ext cx="1749494" cy="80962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A780BB-F312-033B-D11C-9A81CD63DB6A}"/>
              </a:ext>
            </a:extLst>
          </p:cNvPr>
          <p:cNvCxnSpPr>
            <a:cxnSpLocks/>
            <a:stCxn id="6" idx="3"/>
            <a:endCxn id="27" idx="0"/>
          </p:cNvCxnSpPr>
          <p:nvPr/>
        </p:nvCxnSpPr>
        <p:spPr>
          <a:xfrm flipH="1">
            <a:off x="4238739" y="4075105"/>
            <a:ext cx="1354591" cy="80792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02B3A0-539C-17B2-FBB8-4F38408C84BE}"/>
              </a:ext>
            </a:extLst>
          </p:cNvPr>
          <p:cNvCxnSpPr>
            <a:cxnSpLocks/>
            <a:stCxn id="15" idx="3"/>
            <a:endCxn id="6" idx="2"/>
          </p:cNvCxnSpPr>
          <p:nvPr/>
        </p:nvCxnSpPr>
        <p:spPr>
          <a:xfrm>
            <a:off x="4391017" y="3526570"/>
            <a:ext cx="978921" cy="914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7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5F52E-2E3F-5B08-5F6D-487EB9C46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A5E73B-2C5E-A085-7A78-B40A9CC9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Vision and Improvements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89208-8F85-C23F-A235-583546A722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5DF57C-2F81-5DAF-8AC8-B8F35D5AAE97}"/>
              </a:ext>
            </a:extLst>
          </p:cNvPr>
          <p:cNvSpPr txBox="1">
            <a:spLocks/>
          </p:cNvSpPr>
          <p:nvPr/>
        </p:nvSpPr>
        <p:spPr>
          <a:xfrm>
            <a:off x="1368288" y="1885209"/>
            <a:ext cx="4340085" cy="15511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tx2"/>
                </a:solidFill>
              </a:rPr>
              <a:t>Credit Card Detection</a:t>
            </a:r>
            <a:r>
              <a:rPr lang="en-US" sz="1400">
                <a:solidFill>
                  <a:schemeClr val="tx2"/>
                </a:solidFill>
              </a:rPr>
              <a:t>: Identify card type from number to unlock lounge access and benefits </a:t>
            </a:r>
          </a:p>
          <a:p>
            <a:endParaRPr lang="en-US" sz="1400" b="1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</a:rPr>
              <a:t>Visa Restrictions</a:t>
            </a:r>
            <a:r>
              <a:rPr lang="en-US" sz="1400">
                <a:solidFill>
                  <a:schemeClr val="tx2"/>
                </a:solidFill>
              </a:rPr>
              <a:t>: Passport/nationality checking for international hotel options </a:t>
            </a:r>
          </a:p>
          <a:p>
            <a:endParaRPr lang="en-US" sz="1400" b="1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</a:rPr>
              <a:t>Employee Priority</a:t>
            </a:r>
            <a:r>
              <a:rPr lang="en-US" sz="1400">
                <a:solidFill>
                  <a:schemeClr val="tx2"/>
                </a:solidFill>
              </a:rPr>
              <a:t>: Operational importance weighting for United staff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24A307-F1BA-71A2-5D9E-66B7E551882F}"/>
              </a:ext>
            </a:extLst>
          </p:cNvPr>
          <p:cNvSpPr/>
          <p:nvPr/>
        </p:nvSpPr>
        <p:spPr>
          <a:xfrm>
            <a:off x="1967948" y="1423543"/>
            <a:ext cx="3140766" cy="3014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Customer Data Integration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E3063D-01CE-CF82-631E-AC437210ACB3}"/>
              </a:ext>
            </a:extLst>
          </p:cNvPr>
          <p:cNvSpPr txBox="1">
            <a:spLocks/>
          </p:cNvSpPr>
          <p:nvPr/>
        </p:nvSpPr>
        <p:spPr>
          <a:xfrm>
            <a:off x="6814930" y="1862707"/>
            <a:ext cx="4340086" cy="15511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tx2"/>
                </a:solidFill>
              </a:rPr>
              <a:t>Weather API</a:t>
            </a:r>
            <a:r>
              <a:rPr lang="en-US" sz="1400">
                <a:solidFill>
                  <a:schemeClr val="tx2"/>
                </a:solidFill>
              </a:rPr>
              <a:t>: Predictive forecasting to identify at-risk flights 6+ hours ahead </a:t>
            </a:r>
          </a:p>
          <a:p>
            <a:endParaRPr lang="en-US" sz="1400" b="1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</a:rPr>
              <a:t>News API</a:t>
            </a:r>
            <a:r>
              <a:rPr lang="en-US" sz="1400">
                <a:solidFill>
                  <a:schemeClr val="tx2"/>
                </a:solidFill>
              </a:rPr>
              <a:t>: Real-time correlation between weather events and operational impacts </a:t>
            </a:r>
          </a:p>
          <a:p>
            <a:endParaRPr lang="en-US" sz="1400" b="1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</a:rPr>
              <a:t>Live Transportation</a:t>
            </a:r>
            <a:r>
              <a:rPr lang="en-US" sz="1400">
                <a:solidFill>
                  <a:schemeClr val="tx2"/>
                </a:solidFill>
              </a:rPr>
              <a:t>: Ground transport options and pricing for multi-city solutions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7C078C-18D0-5FA7-2318-1AAC8D6CEA1F}"/>
              </a:ext>
            </a:extLst>
          </p:cNvPr>
          <p:cNvSpPr/>
          <p:nvPr/>
        </p:nvSpPr>
        <p:spPr>
          <a:xfrm>
            <a:off x="7414590" y="1423543"/>
            <a:ext cx="3140766" cy="3014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External API Integration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14AE723-8AB2-5067-2AD1-017AAAF6DFC5}"/>
              </a:ext>
            </a:extLst>
          </p:cNvPr>
          <p:cNvSpPr txBox="1">
            <a:spLocks/>
          </p:cNvSpPr>
          <p:nvPr/>
        </p:nvSpPr>
        <p:spPr>
          <a:xfrm>
            <a:off x="1368288" y="4568804"/>
            <a:ext cx="4340085" cy="15511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tx2"/>
                </a:solidFill>
              </a:rPr>
              <a:t>Star Alliance Integration</a:t>
            </a:r>
            <a:r>
              <a:rPr lang="en-US" sz="1400">
                <a:solidFill>
                  <a:schemeClr val="tx2"/>
                </a:solidFill>
              </a:rPr>
              <a:t>: Rebooking options across partner airlines</a:t>
            </a:r>
          </a:p>
          <a:p>
            <a:endParaRPr lang="en-US" sz="1400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</a:rPr>
              <a:t>Hotel/Rental Partners</a:t>
            </a:r>
            <a:r>
              <a:rPr lang="en-US" sz="1400">
                <a:solidFill>
                  <a:schemeClr val="tx2"/>
                </a:solidFill>
              </a:rPr>
              <a:t>: Direct booking capabilities with preferred rates</a:t>
            </a:r>
          </a:p>
          <a:p>
            <a:endParaRPr lang="en-US" sz="1400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</a:rPr>
              <a:t>Nearby Airports</a:t>
            </a:r>
            <a:r>
              <a:rPr lang="en-US" sz="1400">
                <a:solidFill>
                  <a:schemeClr val="tx2"/>
                </a:solidFill>
              </a:rPr>
              <a:t>: Alternative routing through secondary cities with ground transport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17ED49C-1862-62D8-5669-AD7A8E889AEE}"/>
              </a:ext>
            </a:extLst>
          </p:cNvPr>
          <p:cNvSpPr/>
          <p:nvPr/>
        </p:nvSpPr>
        <p:spPr>
          <a:xfrm>
            <a:off x="1967948" y="4028979"/>
            <a:ext cx="3140766" cy="3014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Partnership Data Sources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C927DF4-10A0-B6DD-C994-EFDEC95A0BC0}"/>
              </a:ext>
            </a:extLst>
          </p:cNvPr>
          <p:cNvSpPr txBox="1">
            <a:spLocks/>
          </p:cNvSpPr>
          <p:nvPr/>
        </p:nvSpPr>
        <p:spPr>
          <a:xfrm>
            <a:off x="6814931" y="4580559"/>
            <a:ext cx="4340085" cy="9694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tx2"/>
                </a:solidFill>
              </a:rPr>
              <a:t>Advanced Sentiment</a:t>
            </a:r>
            <a:r>
              <a:rPr lang="en-US" sz="1400">
                <a:solidFill>
                  <a:schemeClr val="tx2"/>
                </a:solidFill>
              </a:rPr>
              <a:t>: Priority-based escalation with cultural context </a:t>
            </a:r>
          </a:p>
          <a:p>
            <a:endParaRPr lang="en-US" sz="1400" b="1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</a:rPr>
              <a:t>Real-time Inventory</a:t>
            </a:r>
            <a:r>
              <a:rPr lang="en-US" sz="1400">
                <a:solidFill>
                  <a:schemeClr val="tx2"/>
                </a:solidFill>
              </a:rPr>
              <a:t>: Live seat availability across all options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C3A4B5F-959E-3D2A-882F-13E3D47D7A54}"/>
              </a:ext>
            </a:extLst>
          </p:cNvPr>
          <p:cNvSpPr/>
          <p:nvPr/>
        </p:nvSpPr>
        <p:spPr>
          <a:xfrm>
            <a:off x="7414590" y="4028979"/>
            <a:ext cx="3140766" cy="3014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Customer Data Integration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F2D957-AB35-9693-89F9-6C5F3ED360BE}"/>
              </a:ext>
            </a:extLst>
          </p:cNvPr>
          <p:cNvCxnSpPr>
            <a:cxnSpLocks/>
          </p:cNvCxnSpPr>
          <p:nvPr/>
        </p:nvCxnSpPr>
        <p:spPr>
          <a:xfrm>
            <a:off x="6096000" y="1725030"/>
            <a:ext cx="0" cy="1854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30877-9633-71BA-693A-6BB87361F4A4}"/>
              </a:ext>
            </a:extLst>
          </p:cNvPr>
          <p:cNvCxnSpPr>
            <a:cxnSpLocks/>
          </p:cNvCxnSpPr>
          <p:nvPr/>
        </p:nvCxnSpPr>
        <p:spPr>
          <a:xfrm>
            <a:off x="1201448" y="3745655"/>
            <a:ext cx="47222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220EC9-08A0-426D-951C-DAC7997D4E32}"/>
              </a:ext>
            </a:extLst>
          </p:cNvPr>
          <p:cNvCxnSpPr>
            <a:cxnSpLocks/>
          </p:cNvCxnSpPr>
          <p:nvPr/>
        </p:nvCxnSpPr>
        <p:spPr>
          <a:xfrm>
            <a:off x="6273834" y="3734504"/>
            <a:ext cx="47222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C787E2-21E2-6B76-BABC-6C05343941A3}"/>
              </a:ext>
            </a:extLst>
          </p:cNvPr>
          <p:cNvCxnSpPr>
            <a:cxnSpLocks/>
          </p:cNvCxnSpPr>
          <p:nvPr/>
        </p:nvCxnSpPr>
        <p:spPr>
          <a:xfrm>
            <a:off x="6106160" y="3929750"/>
            <a:ext cx="0" cy="1854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1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6FABD-FE1A-6264-01B8-10E3C33B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B2E0BF-B646-5933-452D-74308A80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Vision and Improvements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679A8-3261-A78C-E24B-9DB291C980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1077F-58EA-30FB-DAF0-A8B33B0B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65" y="1363143"/>
            <a:ext cx="8233293" cy="4954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35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0AF08-A6F1-C501-6A2B-3C10A9E4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91FDA8-85B1-27EA-7437-4EB169B6C0CD}"/>
              </a:ext>
            </a:extLst>
          </p:cNvPr>
          <p:cNvSpPr/>
          <p:nvPr/>
        </p:nvSpPr>
        <p:spPr>
          <a:xfrm>
            <a:off x="2512969" y="2382844"/>
            <a:ext cx="7166057" cy="20923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B1D70-698F-7451-5F39-7D8E71B24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9251" y="2823510"/>
            <a:ext cx="8493495" cy="1218795"/>
          </a:xfrm>
        </p:spPr>
        <p:txBody>
          <a:bodyPr/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"/>
              </a:rPr>
              <a:t>Thank You,</a:t>
            </a:r>
            <a:br>
              <a:rPr lang="en-US" sz="4400" b="1">
                <a:solidFill>
                  <a:schemeClr val="bg1"/>
                </a:solidFill>
                <a:latin typeface=""/>
              </a:rPr>
            </a:br>
            <a:r>
              <a:rPr lang="en-US" sz="4400" b="1">
                <a:solidFill>
                  <a:schemeClr val="bg1"/>
                </a:solidFill>
                <a:latin typeface=""/>
              </a:rPr>
              <a:t>Questions? 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15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8ABCC-C928-D266-7F44-E5A6DC82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A3D21C-7115-C523-42FF-A9243D513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2370" y="3078213"/>
            <a:ext cx="2854192" cy="692497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74503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799A19-C06B-D757-5B25-D3710864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B084-B70A-0D80-68DC-0F622B8E18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Slide footer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26883-5F23-B1D4-E958-2E144794B9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CC282C-4C3C-208C-1F3B-408FFC27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9" y="254323"/>
            <a:ext cx="11670821" cy="60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1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72023-D865-D49E-74AF-F7EE7BBA1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3D398-4F34-3BCD-6E20-D88EE518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Architecture: Additional Information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790307-8685-C38A-A239-C6C8FEDDE91D}"/>
              </a:ext>
            </a:extLst>
          </p:cNvPr>
          <p:cNvSpPr/>
          <p:nvPr/>
        </p:nvSpPr>
        <p:spPr>
          <a:xfrm>
            <a:off x="1132336" y="1290358"/>
            <a:ext cx="2525795" cy="3448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600" b="1"/>
              <a:t>Architecture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336B4-A7B6-43B3-8737-1382A33D3EFC}"/>
              </a:ext>
            </a:extLst>
          </p:cNvPr>
          <p:cNvSpPr txBox="1"/>
          <p:nvPr/>
        </p:nvSpPr>
        <p:spPr>
          <a:xfrm>
            <a:off x="1132336" y="1716671"/>
            <a:ext cx="8384683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Built using </a:t>
            </a:r>
            <a:r>
              <a:rPr lang="en-US" sz="1600" err="1">
                <a:solidFill>
                  <a:schemeClr val="tx2"/>
                </a:solidFill>
              </a:rPr>
              <a:t>LangChain</a:t>
            </a:r>
            <a:r>
              <a:rPr lang="en-US" sz="1600">
                <a:solidFill>
                  <a:schemeClr val="tx2"/>
                </a:solidFill>
              </a:rPr>
              <a:t> and </a:t>
            </a:r>
            <a:r>
              <a:rPr lang="en-US" sz="1600" err="1">
                <a:solidFill>
                  <a:schemeClr val="tx2"/>
                </a:solidFill>
              </a:rPr>
              <a:t>LangGraph</a:t>
            </a:r>
            <a:r>
              <a:rPr lang="en-US" sz="1600">
                <a:solidFill>
                  <a:schemeClr val="tx2"/>
                </a:solidFill>
              </a:rPr>
              <a:t> workflow framework </a:t>
            </a:r>
            <a:endParaRPr lang="en-US" sz="16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Google Cloud Platform (GCP) for infrastructure </a:t>
            </a:r>
            <a:endParaRPr lang="en-US" sz="16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Integrated MCP (Model Context Protocol) servers within the </a:t>
            </a:r>
            <a:r>
              <a:rPr lang="en-US" sz="1600" err="1">
                <a:solidFill>
                  <a:schemeClr val="tx2"/>
                </a:solidFill>
              </a:rPr>
              <a:t>LangGraph</a:t>
            </a:r>
            <a:r>
              <a:rPr lang="en-US" sz="1600">
                <a:solidFill>
                  <a:schemeClr val="tx2"/>
                </a:solidFill>
              </a:rPr>
              <a:t> workflow</a:t>
            </a:r>
            <a:endParaRPr lang="en-US" sz="1600">
              <a:solidFill>
                <a:schemeClr val="tx2"/>
              </a:solidFill>
              <a:cs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7BDC55E-6CEA-26C7-2035-4A55B7C36E2E}"/>
              </a:ext>
            </a:extLst>
          </p:cNvPr>
          <p:cNvSpPr/>
          <p:nvPr/>
        </p:nvSpPr>
        <p:spPr>
          <a:xfrm>
            <a:off x="1152389" y="2628901"/>
            <a:ext cx="2509221" cy="3404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600" b="1"/>
              <a:t>AI Framework &amp;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6108D-1CF5-6D75-4997-E6A596A591CF}"/>
              </a:ext>
            </a:extLst>
          </p:cNvPr>
          <p:cNvSpPr txBox="1"/>
          <p:nvPr/>
        </p:nvSpPr>
        <p:spPr>
          <a:xfrm>
            <a:off x="1132336" y="3012753"/>
            <a:ext cx="7684806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</a:rPr>
              <a:t>Primary Framework:</a:t>
            </a:r>
            <a:r>
              <a:rPr lang="en-US" sz="160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LangChain</a:t>
            </a:r>
            <a:r>
              <a:rPr lang="en-US" sz="1600">
                <a:solidFill>
                  <a:schemeClr val="tx2"/>
                </a:solidFill>
              </a:rPr>
              <a:t> with </a:t>
            </a:r>
            <a:r>
              <a:rPr lang="en-US" sz="1600" err="1">
                <a:solidFill>
                  <a:schemeClr val="tx2"/>
                </a:solidFill>
              </a:rPr>
              <a:t>LangGraph</a:t>
            </a:r>
            <a:r>
              <a:rPr lang="en-US" sz="1600">
                <a:solidFill>
                  <a:schemeClr val="tx2"/>
                </a:solidFill>
              </a:rPr>
              <a:t> for workflow orchestration </a:t>
            </a:r>
            <a:endParaRPr lang="en-US" sz="16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</a:rPr>
              <a:t>LLM:</a:t>
            </a:r>
            <a:r>
              <a:rPr lang="en-US" sz="1600">
                <a:solidFill>
                  <a:schemeClr val="tx2"/>
                </a:solidFill>
              </a:rPr>
              <a:t> Gemini 2.5 Pro </a:t>
            </a:r>
            <a:endParaRPr lang="en-US" sz="16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</a:rPr>
              <a:t>Architecture Pattern:</a:t>
            </a:r>
            <a:r>
              <a:rPr lang="en-US" sz="1600">
                <a:solidFill>
                  <a:schemeClr val="tx2"/>
                </a:solidFill>
              </a:rPr>
              <a:t> Supervisor-based </a:t>
            </a:r>
            <a:r>
              <a:rPr lang="en-US" sz="1600" err="1">
                <a:solidFill>
                  <a:schemeClr val="tx2"/>
                </a:solidFill>
              </a:rPr>
              <a:t>LangGraph</a:t>
            </a:r>
            <a:r>
              <a:rPr lang="en-US" sz="1600">
                <a:solidFill>
                  <a:schemeClr val="tx2"/>
                </a:solidFill>
              </a:rPr>
              <a:t> architecture</a:t>
            </a:r>
            <a:endParaRPr lang="en-US" sz="1600">
              <a:solidFill>
                <a:schemeClr val="tx2"/>
              </a:solidFill>
              <a:cs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BF14311-C8E1-0DFF-0921-2D4CD3A9BA9A}"/>
              </a:ext>
            </a:extLst>
          </p:cNvPr>
          <p:cNvSpPr/>
          <p:nvPr/>
        </p:nvSpPr>
        <p:spPr>
          <a:xfrm>
            <a:off x="1132336" y="3959394"/>
            <a:ext cx="2519247" cy="4006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600" b="1"/>
              <a:t>Data &amp; Retrieval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23352-0318-3A39-E7CB-E4CBE1553A04}"/>
              </a:ext>
            </a:extLst>
          </p:cNvPr>
          <p:cNvSpPr txBox="1"/>
          <p:nvPr/>
        </p:nvSpPr>
        <p:spPr>
          <a:xfrm>
            <a:off x="1152389" y="4363298"/>
            <a:ext cx="953967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</a:rPr>
              <a:t>RAG Implementation:</a:t>
            </a:r>
            <a:r>
              <a:rPr lang="en-US" sz="1600">
                <a:solidFill>
                  <a:schemeClr val="tx2"/>
                </a:solidFill>
              </a:rPr>
              <a:t> Used in select microservices </a:t>
            </a:r>
            <a:endParaRPr lang="en-US" sz="16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</a:rPr>
              <a:t>Knowledge Sources:</a:t>
            </a:r>
            <a:r>
              <a:rPr lang="en-US" sz="160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BigQuery</a:t>
            </a:r>
            <a:r>
              <a:rPr lang="en-US" sz="1600">
                <a:solidFill>
                  <a:schemeClr val="tx2"/>
                </a:solidFill>
              </a:rPr>
              <a:t> integration with structured tables &amp; </a:t>
            </a:r>
            <a:r>
              <a:rPr lang="en-US" sz="1600" err="1">
                <a:solidFill>
                  <a:schemeClr val="tx2"/>
                </a:solidFill>
              </a:rPr>
              <a:t>unstrcutured</a:t>
            </a:r>
            <a:r>
              <a:rPr lang="en-US" sz="1600">
                <a:solidFill>
                  <a:schemeClr val="tx2"/>
                </a:solidFill>
              </a:rPr>
              <a:t> texts in tables  </a:t>
            </a:r>
            <a:endParaRPr lang="en-US" sz="1600">
              <a:solidFill>
                <a:schemeClr val="tx2"/>
              </a:solidFill>
              <a:cs typeface="Arial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B043AF-F567-93A0-4CAE-C6B4F3A3CEA7}"/>
              </a:ext>
            </a:extLst>
          </p:cNvPr>
          <p:cNvSpPr/>
          <p:nvPr/>
        </p:nvSpPr>
        <p:spPr>
          <a:xfrm>
            <a:off x="1152389" y="5066031"/>
            <a:ext cx="2519248" cy="3899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600" b="1"/>
              <a:t>Server Integration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6F92F-50B0-AC9A-F80C-6E404582A41C}"/>
              </a:ext>
            </a:extLst>
          </p:cNvPr>
          <p:cNvSpPr txBox="1"/>
          <p:nvPr/>
        </p:nvSpPr>
        <p:spPr>
          <a:xfrm>
            <a:off x="1132336" y="5453752"/>
            <a:ext cx="927899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</a:rPr>
              <a:t>MCP Servers:</a:t>
            </a:r>
            <a:r>
              <a:rPr lang="en-US" sz="1600">
                <a:solidFill>
                  <a:schemeClr val="tx2"/>
                </a:solidFill>
              </a:rPr>
              <a:t> Integrates directly with the </a:t>
            </a:r>
            <a:r>
              <a:rPr lang="en-US" sz="1600" err="1">
                <a:solidFill>
                  <a:schemeClr val="tx2"/>
                </a:solidFill>
              </a:rPr>
              <a:t>LangGraph</a:t>
            </a:r>
            <a:r>
              <a:rPr lang="en-US" sz="1600">
                <a:solidFill>
                  <a:schemeClr val="tx2"/>
                </a:solidFill>
              </a:rPr>
              <a:t> workflow for seamless data access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323210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9B507-C296-EE95-DAA2-91F5576804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F73FF47-7CA8-461D-DAB5-FBA238671F83}"/>
              </a:ext>
            </a:extLst>
          </p:cNvPr>
          <p:cNvSpPr txBox="1">
            <a:spLocks/>
          </p:cNvSpPr>
          <p:nvPr/>
        </p:nvSpPr>
        <p:spPr>
          <a:xfrm>
            <a:off x="377825" y="339875"/>
            <a:ext cx="11683832" cy="99464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cs typeface="Arial"/>
              </a:rPr>
              <a:t>Roadmap to Production: Deployment &amp; Maintenance Over Time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679B28-59B2-36A8-FF65-6F9B162227A5}"/>
              </a:ext>
            </a:extLst>
          </p:cNvPr>
          <p:cNvSpPr/>
          <p:nvPr/>
        </p:nvSpPr>
        <p:spPr>
          <a:xfrm>
            <a:off x="1026695" y="2931695"/>
            <a:ext cx="2187741" cy="9946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Arial"/>
              </a:rPr>
              <a:t>Migration to MARS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D04090-3B57-BE30-1AD0-8CDECFA8EDEE}"/>
              </a:ext>
            </a:extLst>
          </p:cNvPr>
          <p:cNvSpPr/>
          <p:nvPr/>
        </p:nvSpPr>
        <p:spPr>
          <a:xfrm>
            <a:off x="4608055" y="2941720"/>
            <a:ext cx="2975890" cy="9946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Arial"/>
              </a:rPr>
              <a:t>Incorporate Real-Time</a:t>
            </a:r>
            <a:endParaRPr lang="en-US" b="1">
              <a:solidFill>
                <a:srgbClr val="1414D2"/>
              </a:solidFill>
              <a:cs typeface="Arial"/>
            </a:endParaRPr>
          </a:p>
          <a:p>
            <a:pPr algn="ctr"/>
            <a:r>
              <a:rPr lang="en-US" b="1">
                <a:cs typeface="Arial"/>
              </a:rPr>
              <a:t>Data Updates</a:t>
            </a:r>
            <a:endParaRPr lang="en-US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D43BEA-3891-74A7-FB69-39ACB6AD58B8}"/>
              </a:ext>
            </a:extLst>
          </p:cNvPr>
          <p:cNvSpPr/>
          <p:nvPr/>
        </p:nvSpPr>
        <p:spPr>
          <a:xfrm>
            <a:off x="8977563" y="2941720"/>
            <a:ext cx="2167689" cy="854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A80F52F-3196-A038-8CBC-B8AB9088F200}"/>
              </a:ext>
            </a:extLst>
          </p:cNvPr>
          <p:cNvSpPr/>
          <p:nvPr/>
        </p:nvSpPr>
        <p:spPr>
          <a:xfrm>
            <a:off x="3422042" y="3126525"/>
            <a:ext cx="978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1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E246EB-315D-AFA4-C079-0BF29D1A9E02}"/>
              </a:ext>
            </a:extLst>
          </p:cNvPr>
          <p:cNvSpPr/>
          <p:nvPr/>
        </p:nvSpPr>
        <p:spPr>
          <a:xfrm>
            <a:off x="8977563" y="2941720"/>
            <a:ext cx="2167689" cy="9845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cs typeface="Arial"/>
              </a:rPr>
              <a:t>Full Deployment</a:t>
            </a:r>
          </a:p>
          <a:p>
            <a:pPr algn="ctr"/>
            <a:r>
              <a:rPr lang="en-US" b="1">
                <a:cs typeface="Arial"/>
              </a:rPr>
              <a:t>In-App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DB3AA5F-F691-D72D-FE27-3ABAC0FB2308}"/>
              </a:ext>
            </a:extLst>
          </p:cNvPr>
          <p:cNvSpPr/>
          <p:nvPr/>
        </p:nvSpPr>
        <p:spPr>
          <a:xfrm>
            <a:off x="7791550" y="3126525"/>
            <a:ext cx="978408" cy="484632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487387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132375-77D2-76E5-870D-26C86DEF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Synthesization Process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62B8F-C0BB-373C-C578-39236EEA27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19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230B8B-C561-70A0-5C7B-25D205F675FF}"/>
              </a:ext>
            </a:extLst>
          </p:cNvPr>
          <p:cNvGrpSpPr/>
          <p:nvPr/>
        </p:nvGrpSpPr>
        <p:grpSpPr>
          <a:xfrm>
            <a:off x="708679" y="1847675"/>
            <a:ext cx="3322041" cy="3162650"/>
            <a:chOff x="687897" y="1400961"/>
            <a:chExt cx="3322041" cy="31626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687AD9-76FD-ACC9-B473-E61263BE95B6}"/>
                </a:ext>
              </a:extLst>
            </p:cNvPr>
            <p:cNvSpPr/>
            <p:nvPr/>
          </p:nvSpPr>
          <p:spPr>
            <a:xfrm>
              <a:off x="687897" y="1400961"/>
              <a:ext cx="3322041" cy="3271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Customers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457CB6-FA81-263E-B30C-0BB9C40A2098}"/>
                </a:ext>
              </a:extLst>
            </p:cNvPr>
            <p:cNvSpPr/>
            <p:nvPr/>
          </p:nvSpPr>
          <p:spPr>
            <a:xfrm>
              <a:off x="687897" y="1728132"/>
              <a:ext cx="3322041" cy="2835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2"/>
                  </a:solidFill>
                </a:rPr>
                <a:t>Generated primarily by ChatGPT based on SQL table</a:t>
              </a:r>
            </a:p>
            <a:p>
              <a:pPr algn="l"/>
              <a:endParaRPr lang="en-US">
                <a:solidFill>
                  <a:schemeClr val="tx2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2"/>
                  </a:solidFill>
                </a:rPr>
                <a:t>Priority Pass lounge access is randomly assigned to 40% of passengers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8A5988-0DEA-BCF1-11EF-9C90DD1F6DB9}"/>
              </a:ext>
            </a:extLst>
          </p:cNvPr>
          <p:cNvGrpSpPr/>
          <p:nvPr/>
        </p:nvGrpSpPr>
        <p:grpSpPr>
          <a:xfrm>
            <a:off x="4487729" y="1847675"/>
            <a:ext cx="3254929" cy="3162650"/>
            <a:chOff x="687897" y="1400961"/>
            <a:chExt cx="3254929" cy="3162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71AA32-D8E4-F318-6AFB-89D83AC64E78}"/>
                </a:ext>
              </a:extLst>
            </p:cNvPr>
            <p:cNvSpPr/>
            <p:nvPr/>
          </p:nvSpPr>
          <p:spPr>
            <a:xfrm>
              <a:off x="687897" y="1400961"/>
              <a:ext cx="3254929" cy="3271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Hotels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ED529D-C414-E5F8-7B9A-F391145D5461}"/>
                </a:ext>
              </a:extLst>
            </p:cNvPr>
            <p:cNvSpPr/>
            <p:nvPr/>
          </p:nvSpPr>
          <p:spPr>
            <a:xfrm>
              <a:off x="687897" y="1728132"/>
              <a:ext cx="3254929" cy="2835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2"/>
                  </a:solidFill>
                </a:rPr>
                <a:t>Randomly assigns 6 to 20 of United Airlines hotel partners to each airport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>
                <a:solidFill>
                  <a:schemeClr val="tx2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2"/>
                  </a:solidFill>
                </a:rPr>
                <a:t>Stars, distance from the airport and the number of open rooms are randomly determined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B82979-1176-FD14-2843-3EFCF5D3DE4E}"/>
              </a:ext>
            </a:extLst>
          </p:cNvPr>
          <p:cNvGrpSpPr/>
          <p:nvPr/>
        </p:nvGrpSpPr>
        <p:grpSpPr>
          <a:xfrm>
            <a:off x="8269956" y="1847675"/>
            <a:ext cx="3254929" cy="3162650"/>
            <a:chOff x="687897" y="1400961"/>
            <a:chExt cx="3254929" cy="31626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187E7A-67FF-70E3-7EEB-7EE23A439633}"/>
                </a:ext>
              </a:extLst>
            </p:cNvPr>
            <p:cNvSpPr/>
            <p:nvPr/>
          </p:nvSpPr>
          <p:spPr>
            <a:xfrm>
              <a:off x="687897" y="1400961"/>
              <a:ext cx="3254929" cy="3271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Flights and Booking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1A7DCA-B4F8-995E-9BE2-27572B9693E7}"/>
                </a:ext>
              </a:extLst>
            </p:cNvPr>
            <p:cNvSpPr/>
            <p:nvPr/>
          </p:nvSpPr>
          <p:spPr>
            <a:xfrm>
              <a:off x="687897" y="1728132"/>
              <a:ext cx="3254929" cy="2835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2"/>
                  </a:solidFill>
                </a:rPr>
                <a:t>Number of available seats and IATA delay codes are randomly assigned</a:t>
              </a:r>
            </a:p>
            <a:p>
              <a:pPr algn="l"/>
              <a:endParaRPr lang="en-US">
                <a:solidFill>
                  <a:schemeClr val="tx2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2"/>
                  </a:solidFill>
                </a:rPr>
                <a:t>Customers are randomly assigned to flights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>
                <a:solidFill>
                  <a:schemeClr val="tx2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2"/>
                  </a:solidFill>
                </a:rPr>
                <a:t>Party size is assigned from 1 to 4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>
                <a:solidFill>
                  <a:schemeClr val="tx2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51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48F8B-01A2-1E88-4A74-88677C3B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DA35304-0748-056D-3440-A64F19F6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278" t="1313"/>
          <a:stretch>
            <a:fillRect/>
          </a:stretch>
        </p:blipFill>
        <p:spPr>
          <a:xfrm rot="5400000">
            <a:off x="5848392" y="-5907012"/>
            <a:ext cx="495219" cy="12192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7B24-FE35-B291-E775-EB001C26EDF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78994A-7EA2-3D08-AEA6-36656CCD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63813" b="4101"/>
          <a:stretch>
            <a:fillRect/>
          </a:stretch>
        </p:blipFill>
        <p:spPr>
          <a:xfrm rot="16200000">
            <a:off x="5980913" y="-5942649"/>
            <a:ext cx="226998" cy="121920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69EC52-9E5B-5A7D-062D-E7EBFE39CD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40" t="3370" r="34090" b="1819"/>
          <a:stretch>
            <a:fillRect/>
          </a:stretch>
        </p:blipFill>
        <p:spPr>
          <a:xfrm rot="16200000">
            <a:off x="5985023" y="-6091445"/>
            <a:ext cx="217187" cy="121935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50EBFD4-99F2-BFA6-D8A5-01AEDE1EA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68667" y="437874"/>
            <a:ext cx="1046492" cy="925743"/>
          </a:xfrm>
          <a:prstGeom prst="rect">
            <a:avLst/>
          </a:prstGeom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FF9288E5-959E-48F4-8A57-9195655A93CA}"/>
              </a:ext>
            </a:extLst>
          </p:cNvPr>
          <p:cNvSpPr txBox="1">
            <a:spLocks/>
          </p:cNvSpPr>
          <p:nvPr/>
        </p:nvSpPr>
        <p:spPr>
          <a:xfrm>
            <a:off x="4381714" y="-1280183"/>
            <a:ext cx="10515600" cy="7755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1414D3"/>
                </a:solidFill>
              </a:rPr>
              <a:t>Our Team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002E2E-9060-BCB6-8684-7663F48B71A3}"/>
              </a:ext>
            </a:extLst>
          </p:cNvPr>
          <p:cNvGrpSpPr/>
          <p:nvPr/>
        </p:nvGrpSpPr>
        <p:grpSpPr>
          <a:xfrm>
            <a:off x="6063652" y="4009872"/>
            <a:ext cx="2510051" cy="2317125"/>
            <a:chOff x="9424587" y="3925094"/>
            <a:chExt cx="2510051" cy="231712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53A639A-6A40-C5E0-1305-95CAD99303AE}"/>
                </a:ext>
              </a:extLst>
            </p:cNvPr>
            <p:cNvSpPr/>
            <p:nvPr/>
          </p:nvSpPr>
          <p:spPr>
            <a:xfrm>
              <a:off x="9980227" y="3925094"/>
              <a:ext cx="1398773" cy="139834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itle 3">
              <a:extLst>
                <a:ext uri="{FF2B5EF4-FFF2-40B4-BE49-F238E27FC236}">
                  <a16:creationId xmlns:a16="http://schemas.microsoft.com/office/drawing/2014/main" id="{978CFBF4-F709-D605-7DBF-6684069819B4}"/>
                </a:ext>
              </a:extLst>
            </p:cNvPr>
            <p:cNvSpPr txBox="1">
              <a:spLocks/>
            </p:cNvSpPr>
            <p:nvPr/>
          </p:nvSpPr>
          <p:spPr>
            <a:xfrm>
              <a:off x="9424587" y="5466622"/>
              <a:ext cx="2510051" cy="77559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/>
                <a:t>Kyler Rosen</a:t>
              </a: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M.S. ADS @ UChicago</a:t>
              </a:r>
              <a:endParaRPr lang="en-US" sz="1400">
                <a:solidFill>
                  <a:schemeClr val="tx2"/>
                </a:solidFill>
                <a:cs typeface="Arial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Arial"/>
                </a:rPr>
                <a:t>B.S. CS @ CWRU</a:t>
              </a:r>
            </a:p>
            <a:p>
              <a:pPr algn="ctr"/>
              <a:endParaRPr lang="en-US" sz="1400">
                <a:solidFill>
                  <a:schemeClr val="tx2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85BC1E-3F45-BBC6-3D97-CA3AAE8AC62A}"/>
              </a:ext>
            </a:extLst>
          </p:cNvPr>
          <p:cNvGrpSpPr/>
          <p:nvPr/>
        </p:nvGrpSpPr>
        <p:grpSpPr>
          <a:xfrm>
            <a:off x="1360641" y="4044805"/>
            <a:ext cx="2510051" cy="2285270"/>
            <a:chOff x="4840973" y="1825625"/>
            <a:chExt cx="2510051" cy="228527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D8447DD-31E0-5397-EC42-5F35DFE61DCA}"/>
                </a:ext>
              </a:extLst>
            </p:cNvPr>
            <p:cNvSpPr/>
            <p:nvPr/>
          </p:nvSpPr>
          <p:spPr>
            <a:xfrm>
              <a:off x="5396613" y="1825625"/>
              <a:ext cx="1398773" cy="1398342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itle 3">
              <a:extLst>
                <a:ext uri="{FF2B5EF4-FFF2-40B4-BE49-F238E27FC236}">
                  <a16:creationId xmlns:a16="http://schemas.microsoft.com/office/drawing/2014/main" id="{0BA6F711-16CA-292E-8D41-2667232EB420}"/>
                </a:ext>
              </a:extLst>
            </p:cNvPr>
            <p:cNvSpPr txBox="1">
              <a:spLocks/>
            </p:cNvSpPr>
            <p:nvPr/>
          </p:nvSpPr>
          <p:spPr>
            <a:xfrm>
              <a:off x="4840973" y="3335298"/>
              <a:ext cx="2510051" cy="77559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/>
                <a:t>Bruna Medeiros</a:t>
              </a: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M.S. ADS @ UChicago</a:t>
              </a:r>
              <a:endParaRPr lang="en-US" sz="1400">
                <a:solidFill>
                  <a:schemeClr val="tx2"/>
                </a:solidFill>
                <a:cs typeface="Arial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B.S.B.A @ Babson College</a:t>
              </a:r>
              <a:endParaRPr lang="en-US" sz="1400">
                <a:solidFill>
                  <a:schemeClr val="tx2"/>
                </a:solidFill>
                <a:cs typeface="Arial"/>
              </a:endParaRPr>
            </a:p>
            <a:p>
              <a:pPr algn="ctr"/>
              <a:endParaRPr lang="en-US" sz="1400" b="1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26C22C2-B78C-E7E4-C4DE-C67393174C7A}"/>
              </a:ext>
            </a:extLst>
          </p:cNvPr>
          <p:cNvGrpSpPr/>
          <p:nvPr/>
        </p:nvGrpSpPr>
        <p:grpSpPr>
          <a:xfrm>
            <a:off x="8569532" y="4005419"/>
            <a:ext cx="2308222" cy="2121777"/>
            <a:chOff x="707734" y="3921844"/>
            <a:chExt cx="2308222" cy="212177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E14ECB6-B18F-7E26-469D-9C57FED7E765}"/>
                </a:ext>
              </a:extLst>
            </p:cNvPr>
            <p:cNvSpPr/>
            <p:nvPr/>
          </p:nvSpPr>
          <p:spPr>
            <a:xfrm>
              <a:off x="1132380" y="3921844"/>
              <a:ext cx="1398773" cy="1398342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E4231976-DC8C-E9C6-C4C9-605A0F9A05DE}"/>
                </a:ext>
              </a:extLst>
            </p:cNvPr>
            <p:cNvSpPr txBox="1">
              <a:spLocks/>
            </p:cNvSpPr>
            <p:nvPr/>
          </p:nvSpPr>
          <p:spPr>
            <a:xfrm>
              <a:off x="707734" y="5461923"/>
              <a:ext cx="2308222" cy="5816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/>
                <a:t>Kevin Zhou</a:t>
              </a: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ML Intern @ United Airlines</a:t>
              </a:r>
              <a:endParaRPr lang="en-US" sz="1400">
                <a:solidFill>
                  <a:schemeClr val="tx2"/>
                </a:solidFill>
                <a:cs typeface="Arial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Arial"/>
                </a:rPr>
                <a:t>B.S. CS &amp; Stat @ UIUC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39EBF18-5882-D44D-949F-FC2DDA682780}"/>
              </a:ext>
            </a:extLst>
          </p:cNvPr>
          <p:cNvGrpSpPr/>
          <p:nvPr/>
        </p:nvGrpSpPr>
        <p:grpSpPr>
          <a:xfrm>
            <a:off x="3769894" y="4008855"/>
            <a:ext cx="2478502" cy="2124243"/>
            <a:chOff x="1979658" y="3925094"/>
            <a:chExt cx="2478502" cy="2124243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E18D4B7-11C6-180C-A73E-B501AFEA3F32}"/>
                </a:ext>
              </a:extLst>
            </p:cNvPr>
            <p:cNvSpPr/>
            <p:nvPr/>
          </p:nvSpPr>
          <p:spPr>
            <a:xfrm>
              <a:off x="2522218" y="3925094"/>
              <a:ext cx="1398773" cy="1398342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itle 3">
              <a:extLst>
                <a:ext uri="{FF2B5EF4-FFF2-40B4-BE49-F238E27FC236}">
                  <a16:creationId xmlns:a16="http://schemas.microsoft.com/office/drawing/2014/main" id="{4DF4ACE1-CB57-4B26-5F8B-9AE51D17C40C}"/>
                </a:ext>
              </a:extLst>
            </p:cNvPr>
            <p:cNvSpPr txBox="1">
              <a:spLocks/>
            </p:cNvSpPr>
            <p:nvPr/>
          </p:nvSpPr>
          <p:spPr>
            <a:xfrm>
              <a:off x="1979658" y="5467639"/>
              <a:ext cx="2478502" cy="5816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/>
                <a:t>Peyton Nash</a:t>
              </a: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M.S. ADS @ UChicago</a:t>
              </a:r>
              <a:endParaRPr lang="en-US" sz="1400">
                <a:solidFill>
                  <a:schemeClr val="tx2"/>
                </a:solidFill>
                <a:cs typeface="Arial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B.A. Econ @ Bard College</a:t>
              </a:r>
              <a:endParaRPr lang="en-US" sz="1400">
                <a:solidFill>
                  <a:schemeClr val="tx2"/>
                </a:solidFill>
                <a:cs typeface="Arial"/>
              </a:endParaRPr>
            </a:p>
          </p:txBody>
        </p:sp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F5AC1C0-E0C9-4F7A-99C9-59AF999D60E7}"/>
              </a:ext>
            </a:extLst>
          </p:cNvPr>
          <p:cNvSpPr/>
          <p:nvPr/>
        </p:nvSpPr>
        <p:spPr>
          <a:xfrm>
            <a:off x="4579609" y="804322"/>
            <a:ext cx="3028013" cy="5816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9F07A0-DA56-57F1-5CB4-A886B061F824}"/>
              </a:ext>
            </a:extLst>
          </p:cNvPr>
          <p:cNvGrpSpPr/>
          <p:nvPr/>
        </p:nvGrpSpPr>
        <p:grpSpPr>
          <a:xfrm>
            <a:off x="2609112" y="1672723"/>
            <a:ext cx="2326532" cy="2317125"/>
            <a:chOff x="8705112" y="4008855"/>
            <a:chExt cx="2326532" cy="231712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B4D93B5-63A0-C09D-E226-B4FBB6878340}"/>
                </a:ext>
              </a:extLst>
            </p:cNvPr>
            <p:cNvSpPr/>
            <p:nvPr/>
          </p:nvSpPr>
          <p:spPr>
            <a:xfrm>
              <a:off x="9168992" y="4008855"/>
              <a:ext cx="1398773" cy="1398342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" name="Title 3">
              <a:extLst>
                <a:ext uri="{FF2B5EF4-FFF2-40B4-BE49-F238E27FC236}">
                  <a16:creationId xmlns:a16="http://schemas.microsoft.com/office/drawing/2014/main" id="{E6023294-89EE-2C72-64CD-D96F2D5B65EA}"/>
                </a:ext>
              </a:extLst>
            </p:cNvPr>
            <p:cNvSpPr txBox="1">
              <a:spLocks/>
            </p:cNvSpPr>
            <p:nvPr/>
          </p:nvSpPr>
          <p:spPr>
            <a:xfrm>
              <a:off x="8705112" y="5550383"/>
              <a:ext cx="2326532" cy="77559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/>
                <a:t>Veera Anand</a:t>
              </a: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M.S. ADS @ UChicago</a:t>
              </a:r>
              <a:endParaRPr lang="en-US" sz="1400">
                <a:solidFill>
                  <a:schemeClr val="tx2"/>
                </a:solidFill>
                <a:cs typeface="Arial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Arial"/>
                </a:rPr>
                <a:t>B.S. Neuro Sci @ UChicago</a:t>
              </a:r>
            </a:p>
            <a:p>
              <a:pPr algn="ctr"/>
              <a:endParaRPr lang="en-US" sz="1400" b="1">
                <a:cs typeface="Arial" panose="020B060402020202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5DB9A0-ECC2-4671-6471-87F7C6700CF8}"/>
              </a:ext>
            </a:extLst>
          </p:cNvPr>
          <p:cNvGrpSpPr/>
          <p:nvPr/>
        </p:nvGrpSpPr>
        <p:grpSpPr>
          <a:xfrm>
            <a:off x="7610508" y="1559753"/>
            <a:ext cx="2510051" cy="2313875"/>
            <a:chOff x="4840973" y="3925094"/>
            <a:chExt cx="2510051" cy="23138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CDC605-3F37-2EC5-5B9E-C7E3759A229B}"/>
                </a:ext>
              </a:extLst>
            </p:cNvPr>
            <p:cNvSpPr/>
            <p:nvPr/>
          </p:nvSpPr>
          <p:spPr>
            <a:xfrm>
              <a:off x="5396613" y="3925094"/>
              <a:ext cx="1398773" cy="1398342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DDC4F20F-F1BC-4328-151A-C81F1229F5CE}"/>
                </a:ext>
              </a:extLst>
            </p:cNvPr>
            <p:cNvSpPr txBox="1">
              <a:spLocks/>
            </p:cNvSpPr>
            <p:nvPr/>
          </p:nvSpPr>
          <p:spPr>
            <a:xfrm>
              <a:off x="4840973" y="5463372"/>
              <a:ext cx="2510051" cy="77559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/>
                <a:t>Devyani Mahajan</a:t>
              </a: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M.S. ADS @ UChicago</a:t>
              </a:r>
              <a:endParaRPr lang="en-US" sz="1400">
                <a:solidFill>
                  <a:schemeClr val="tx2"/>
                </a:solidFill>
                <a:cs typeface="Arial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Arial"/>
                </a:rPr>
                <a:t>B.A. Cog Sci @ Swarthmore</a:t>
              </a:r>
            </a:p>
            <a:p>
              <a:pPr algn="ctr"/>
              <a:endParaRPr lang="en-US" sz="1400" b="1">
                <a:cs typeface="Arial" panose="020B0604020202020204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049730-590D-DA9B-EB53-2FC7D3566840}"/>
              </a:ext>
            </a:extLst>
          </p:cNvPr>
          <p:cNvGrpSpPr/>
          <p:nvPr/>
        </p:nvGrpSpPr>
        <p:grpSpPr>
          <a:xfrm>
            <a:off x="4933880" y="1676294"/>
            <a:ext cx="2510051" cy="2071236"/>
            <a:chOff x="1966577" y="1845760"/>
            <a:chExt cx="2510051" cy="207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E2E1EC-C694-72F0-88E0-81E15BA733D3}"/>
                </a:ext>
              </a:extLst>
            </p:cNvPr>
            <p:cNvSpPr/>
            <p:nvPr/>
          </p:nvSpPr>
          <p:spPr>
            <a:xfrm>
              <a:off x="2522217" y="1845760"/>
              <a:ext cx="1398773" cy="1398342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30931FF9-F4F0-445B-42B1-6CE36BE3D2D6}"/>
                </a:ext>
              </a:extLst>
            </p:cNvPr>
            <p:cNvSpPr txBox="1">
              <a:spLocks/>
            </p:cNvSpPr>
            <p:nvPr/>
          </p:nvSpPr>
          <p:spPr>
            <a:xfrm>
              <a:off x="1966577" y="3335298"/>
              <a:ext cx="2510051" cy="5816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/>
                <a:t>Anusha Bhat</a:t>
              </a: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M.S. ADS @ UChicago</a:t>
              </a:r>
              <a:endParaRPr lang="en-US" sz="1400">
                <a:solidFill>
                  <a:schemeClr val="tx2"/>
                </a:solidFill>
                <a:cs typeface="Arial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Arial"/>
                </a:rPr>
                <a:t>B.S. Stat &amp; ML @ CMU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63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324540-33B3-E5B4-BE66-782EF08E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1F38C7-5F92-6098-44B5-6C2543A95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1582"/>
            <a:ext cx="6082665" cy="692497"/>
          </a:xfrm>
        </p:spPr>
        <p:txBody>
          <a:bodyPr/>
          <a:lstStyle/>
          <a:p>
            <a:r>
              <a:rPr lang="en-US" b="1"/>
              <a:t>Agenda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63C9D2-9ECC-D8DA-501B-8B5221B49592}"/>
              </a:ext>
            </a:extLst>
          </p:cNvPr>
          <p:cNvSpPr txBox="1">
            <a:spLocks/>
          </p:cNvSpPr>
          <p:nvPr/>
        </p:nvSpPr>
        <p:spPr>
          <a:xfrm>
            <a:off x="838200" y="2226660"/>
            <a:ext cx="5936087" cy="30664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None/>
              <a:tabLst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2400" b="1">
                <a:solidFill>
                  <a:schemeClr val="tx1"/>
                </a:solidFill>
              </a:rPr>
              <a:t>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>
                <a:solidFill>
                  <a:schemeClr val="tx1"/>
                </a:solidFill>
              </a:rPr>
              <a:t>Our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>
                <a:solidFill>
                  <a:schemeClr val="tx1"/>
                </a:solidFill>
              </a:rPr>
              <a:t>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>
                <a:solidFill>
                  <a:schemeClr val="tx1"/>
                </a:solidFill>
              </a:rPr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>
                <a:solidFill>
                  <a:schemeClr val="tx1"/>
                </a:solidFill>
              </a:rPr>
              <a:t>Risk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>
                <a:solidFill>
                  <a:schemeClr val="tx1"/>
                </a:solidFill>
              </a:rPr>
              <a:t>Future Vision</a:t>
            </a:r>
          </a:p>
        </p:txBody>
      </p:sp>
    </p:spTree>
    <p:extLst>
      <p:ext uri="{BB962C8B-B14F-4D97-AF65-F5344CB8AC3E}">
        <p14:creationId xmlns:p14="http://schemas.microsoft.com/office/powerpoint/2010/main" val="155016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FFDB41-14EF-D40C-A100-8EE2495D2694}"/>
              </a:ext>
            </a:extLst>
          </p:cNvPr>
          <p:cNvSpPr/>
          <p:nvPr/>
        </p:nvSpPr>
        <p:spPr>
          <a:xfrm>
            <a:off x="1514635" y="0"/>
            <a:ext cx="5223049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7E0CCB-74D1-55F4-99ED-17E2DC87E7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7684" y="0"/>
            <a:ext cx="6845301" cy="685958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D03B55-3F17-863B-5F9F-9A9022AA1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464" y="2014353"/>
            <a:ext cx="5000140" cy="2326791"/>
          </a:xfrm>
        </p:spPr>
        <p:txBody>
          <a:bodyPr/>
          <a:lstStyle/>
          <a:p>
            <a:r>
              <a:rPr lang="en-US" sz="2800" b="1">
                <a:solidFill>
                  <a:schemeClr val="tx1"/>
                </a:solidFill>
                <a:cs typeface="Arial"/>
              </a:rPr>
              <a:t>In November 2024, United Airlines customers waited up to 4 hours on hold.</a:t>
            </a:r>
            <a:br>
              <a:rPr lang="en-US" sz="2800" b="1">
                <a:cs typeface="Arial"/>
              </a:rPr>
            </a:br>
            <a:br>
              <a:rPr lang="en-US" sz="2800" b="1">
                <a:cs typeface="Arial"/>
              </a:rPr>
            </a:br>
            <a:r>
              <a:rPr lang="en-US" sz="2800" b="1">
                <a:solidFill>
                  <a:schemeClr val="tx1"/>
                </a:solidFill>
                <a:cs typeface="Arial"/>
              </a:rPr>
              <a:t>The industry average was 21 minutes.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90D349-4ACC-777D-2749-487CB10D7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7464" y="6548283"/>
            <a:ext cx="4554394" cy="18217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800" b="1">
                <a:solidFill>
                  <a:schemeClr val="tx1"/>
                </a:solidFill>
                <a:ea typeface="+mn-lt"/>
                <a:cs typeface="+mn-lt"/>
              </a:rPr>
              <a:t>Source: </a:t>
            </a:r>
            <a:r>
              <a:rPr lang="en-US" sz="800" b="1">
                <a:solidFill>
                  <a:srgbClr val="1414D3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Mighty Travels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3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7D86F85-39E3-F6DC-4CD9-98B3D9EFB9B9}"/>
              </a:ext>
            </a:extLst>
          </p:cNvPr>
          <p:cNvSpPr/>
          <p:nvPr/>
        </p:nvSpPr>
        <p:spPr>
          <a:xfrm>
            <a:off x="1681786" y="2356389"/>
            <a:ext cx="3809068" cy="229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40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F05A5-633B-75A1-E443-87B74A65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35" y="365812"/>
            <a:ext cx="11433175" cy="886397"/>
          </a:xfrm>
        </p:spPr>
        <p:txBody>
          <a:bodyPr/>
          <a:lstStyle/>
          <a:p>
            <a:r>
              <a:rPr lang="en-US" b="1"/>
              <a:t>Rapid access to customer service would improve the experience for travelers and United agents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685E-A10B-E6EF-78E1-3614AEB6DF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48F40-B05A-3347-1848-9EB9025FE54D}"/>
              </a:ext>
            </a:extLst>
          </p:cNvPr>
          <p:cNvSpPr txBox="1"/>
          <p:nvPr/>
        </p:nvSpPr>
        <p:spPr>
          <a:xfrm>
            <a:off x="1681786" y="2366415"/>
            <a:ext cx="3809068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He waited at the gate with no updates for the first 90 minutes 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Missed his connecting flight to Boston, forcing him to rebook through a different city 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Arrived 6 hours late, missing his daughter's graduation ceremony</a:t>
            </a:r>
            <a:endParaRPr lang="en-US">
              <a:solidFill>
                <a:srgbClr val="000000"/>
              </a:solidFill>
              <a:cs typeface="Arial"/>
            </a:endParaRPr>
          </a:p>
        </p:txBody>
      </p:sp>
      <p:pic>
        <p:nvPicPr>
          <p:cNvPr id="6146" name="Picture 2" descr="Traveler - Free people icons">
            <a:extLst>
              <a:ext uri="{FF2B5EF4-FFF2-40B4-BE49-F238E27FC236}">
                <a16:creationId xmlns:a16="http://schemas.microsoft.com/office/drawing/2014/main" id="{652DE23A-88D8-B592-0D0D-6D4B20E0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25" y="2087121"/>
            <a:ext cx="861762" cy="86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D154F0C-2B38-DAFD-1D7D-9118799B2169}"/>
              </a:ext>
            </a:extLst>
          </p:cNvPr>
          <p:cNvSpPr/>
          <p:nvPr/>
        </p:nvSpPr>
        <p:spPr>
          <a:xfrm>
            <a:off x="1681786" y="2039937"/>
            <a:ext cx="3809068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/>
              <a:t>When Paul's flight was delayed: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50A042-2674-C76F-3B52-3643BEACA50D}"/>
              </a:ext>
            </a:extLst>
          </p:cNvPr>
          <p:cNvSpPr/>
          <p:nvPr/>
        </p:nvSpPr>
        <p:spPr>
          <a:xfrm>
            <a:off x="6999395" y="2340832"/>
            <a:ext cx="3929383" cy="2302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4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92238C-64E6-048E-D0E4-A046BFD78FB9}"/>
              </a:ext>
            </a:extLst>
          </p:cNvPr>
          <p:cNvSpPr txBox="1"/>
          <p:nvPr/>
        </p:nvSpPr>
        <p:spPr>
          <a:xfrm>
            <a:off x="6999395" y="2317464"/>
            <a:ext cx="3809068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She stood in a 2-hour line at customer service with 200+ other passengers </a:t>
            </a:r>
            <a:endParaRPr lang="en-US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Had to find her own hotel room and transportation, with no guidance from United</a:t>
            </a:r>
            <a:endParaRPr lang="en-US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Lost a full day of her vacation and paid out-of-pocket expenses</a:t>
            </a:r>
            <a:endParaRPr lang="en-US">
              <a:solidFill>
                <a:schemeClr val="tx2"/>
              </a:solidFill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F9A5D5-B36B-6718-CD0C-7C010116AC81}"/>
              </a:ext>
            </a:extLst>
          </p:cNvPr>
          <p:cNvSpPr/>
          <p:nvPr/>
        </p:nvSpPr>
        <p:spPr>
          <a:xfrm>
            <a:off x="6999395" y="2036535"/>
            <a:ext cx="3929383" cy="297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/>
              <a:t>When Susana’s flight was cancelled: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2C2D13-C780-0412-C070-DA8E56BC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634" y="2049877"/>
            <a:ext cx="861761" cy="8617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B7E61A-815D-BD9B-EAD3-BCBEBDDE8423}"/>
              </a:ext>
            </a:extLst>
          </p:cNvPr>
          <p:cNvSpPr txBox="1"/>
          <p:nvPr/>
        </p:nvSpPr>
        <p:spPr>
          <a:xfrm>
            <a:off x="1156415" y="5272310"/>
            <a:ext cx="995937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Customer service agents often </a:t>
            </a:r>
            <a:r>
              <a:rPr lang="en-US" sz="2400" b="1">
                <a:solidFill>
                  <a:schemeClr val="tx2"/>
                </a:solidFill>
              </a:rPr>
              <a:t>struggle</a:t>
            </a:r>
            <a:r>
              <a:rPr lang="en-US" sz="2400">
                <a:solidFill>
                  <a:schemeClr val="tx2"/>
                </a:solidFill>
              </a:rPr>
              <a:t> to resolve flight disruptions </a:t>
            </a:r>
            <a:r>
              <a:rPr lang="en-US" sz="2400" b="1">
                <a:solidFill>
                  <a:schemeClr val="tx2"/>
                </a:solidFill>
              </a:rPr>
              <a:t>efficiently</a:t>
            </a:r>
            <a:r>
              <a:rPr lang="en-US" sz="2400">
                <a:solidFill>
                  <a:schemeClr val="tx2"/>
                </a:solidFill>
              </a:rPr>
              <a:t> and </a:t>
            </a:r>
            <a:r>
              <a:rPr lang="en-US" sz="2400" b="1">
                <a:solidFill>
                  <a:schemeClr val="tx2"/>
                </a:solidFill>
              </a:rPr>
              <a:t>effectively</a:t>
            </a:r>
            <a:r>
              <a:rPr lang="en-US" sz="2400">
                <a:solidFill>
                  <a:schemeClr val="tx2"/>
                </a:solidFill>
              </a:rPr>
              <a:t>, </a:t>
            </a:r>
            <a:r>
              <a:rPr lang="en-US" sz="2400">
                <a:solidFill>
                  <a:schemeClr val="tx2"/>
                </a:solidFill>
                <a:latin typeface="Arial"/>
                <a:ea typeface="Open Sans"/>
                <a:cs typeface="Arial"/>
              </a:rPr>
              <a:t>costing airlines between </a:t>
            </a:r>
            <a:r>
              <a:rPr lang="en-US" sz="2400" b="1">
                <a:solidFill>
                  <a:schemeClr val="tx2"/>
                </a:solidFill>
                <a:latin typeface="Arial"/>
                <a:ea typeface="Open Sans"/>
                <a:cs typeface="Arial"/>
              </a:rPr>
              <a:t>$25B and $35B</a:t>
            </a:r>
            <a:r>
              <a:rPr lang="en-US" sz="2400">
                <a:solidFill>
                  <a:schemeClr val="tx2"/>
                </a:solidFill>
                <a:latin typeface="Arial"/>
                <a:ea typeface="Open Sans"/>
                <a:cs typeface="Arial"/>
              </a:rPr>
              <a:t> annually. </a:t>
            </a:r>
            <a:endParaRPr lang="en-US" sz="1200">
              <a:solidFill>
                <a:schemeClr val="tx2"/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BB91B-0F0B-DD10-6F16-589A23806540}"/>
              </a:ext>
            </a:extLst>
          </p:cNvPr>
          <p:cNvSpPr txBox="1"/>
          <p:nvPr/>
        </p:nvSpPr>
        <p:spPr>
          <a:xfrm>
            <a:off x="8377216" y="6427220"/>
            <a:ext cx="343068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  <a:cs typeface="Arial"/>
              </a:rPr>
              <a:t>Source: </a:t>
            </a:r>
            <a:r>
              <a:rPr lang="en-US" sz="1200">
                <a:solidFill>
                  <a:schemeClr val="tx2"/>
                </a:solidFill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Travel Summit APAC 2025</a:t>
            </a:r>
            <a:endParaRPr lang="en-US" sz="1200">
              <a:solidFill>
                <a:schemeClr val="tx2"/>
              </a:solidFill>
              <a:cs typeface="Arial"/>
            </a:endParaRPr>
          </a:p>
          <a:p>
            <a:pPr algn="l"/>
            <a:endParaRPr lang="en-US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44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D823E-E651-E548-072A-735EF2E39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F6A022-CB51-0619-AF93-86DAF19C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64" y="529508"/>
            <a:ext cx="11433175" cy="443198"/>
          </a:xfrm>
        </p:spPr>
        <p:txBody>
          <a:bodyPr/>
          <a:lstStyle/>
          <a:p>
            <a:r>
              <a:rPr lang="en-US" b="1"/>
              <a:t>Our Solution: An AI-Powered Flight Disruption Assistant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1574-BEDA-749F-5B15-37571782A5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563B6-491E-15BC-3FD8-34E07F715FF9}"/>
              </a:ext>
            </a:extLst>
          </p:cNvPr>
          <p:cNvSpPr txBox="1"/>
          <p:nvPr/>
        </p:nvSpPr>
        <p:spPr>
          <a:xfrm>
            <a:off x="1063321" y="1121237"/>
            <a:ext cx="1016516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When a flight is cancelled or delayed, a dedicated </a:t>
            </a:r>
            <a:r>
              <a:rPr lang="en-US" sz="1600" b="1">
                <a:solidFill>
                  <a:schemeClr val="tx2"/>
                </a:solidFill>
              </a:rPr>
              <a:t>chatbot</a:t>
            </a:r>
            <a:r>
              <a:rPr lang="en-US" sz="1600">
                <a:solidFill>
                  <a:schemeClr val="tx2"/>
                </a:solidFill>
              </a:rPr>
              <a:t> appears in the </a:t>
            </a:r>
            <a:r>
              <a:rPr lang="en-US" sz="1600" b="1">
                <a:solidFill>
                  <a:schemeClr val="tx2"/>
                </a:solidFill>
              </a:rPr>
              <a:t>United Airlines app</a:t>
            </a:r>
            <a:r>
              <a:rPr lang="en-US" sz="1600">
                <a:solidFill>
                  <a:schemeClr val="tx2"/>
                </a:solidFill>
              </a:rPr>
              <a:t>, that:</a:t>
            </a:r>
            <a:endParaRPr lang="en-US" sz="1600">
              <a:solidFill>
                <a:schemeClr val="tx2"/>
              </a:solidFill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811ADC-7DB0-3AD4-648C-B1D3B7346C06}"/>
              </a:ext>
            </a:extLst>
          </p:cNvPr>
          <p:cNvSpPr/>
          <p:nvPr/>
        </p:nvSpPr>
        <p:spPr>
          <a:xfrm>
            <a:off x="922951" y="1735602"/>
            <a:ext cx="4329630" cy="319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342900" indent="-342900" algn="ctr">
              <a:buAutoNum type="arabicParenR"/>
            </a:pPr>
            <a:r>
              <a:rPr lang="en-US" sz="1400" b="1"/>
              <a:t>Instantly analyzes: </a:t>
            </a:r>
            <a:endParaRPr lang="en-US">
              <a:cs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B920B6-A040-1B3E-55A5-C848161180E2}"/>
              </a:ext>
            </a:extLst>
          </p:cNvPr>
          <p:cNvSpPr txBox="1"/>
          <p:nvPr/>
        </p:nvSpPr>
        <p:spPr>
          <a:xfrm>
            <a:off x="922952" y="2374770"/>
            <a:ext cx="17338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>
                <a:solidFill>
                  <a:schemeClr val="tx2"/>
                </a:solidFill>
              </a:rPr>
              <a:t>Current flight</a:t>
            </a:r>
          </a:p>
          <a:p>
            <a:pPr algn="ctr">
              <a:spcBef>
                <a:spcPts val="600"/>
              </a:spcBef>
            </a:pPr>
            <a:r>
              <a:rPr lang="en-US" sz="1400">
                <a:solidFill>
                  <a:schemeClr val="tx2"/>
                </a:solidFill>
              </a:rPr>
              <a:t>Alternative flights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D3B7B-FE24-7BAF-B9D0-EE386B95388B}"/>
              </a:ext>
            </a:extLst>
          </p:cNvPr>
          <p:cNvSpPr txBox="1"/>
          <p:nvPr/>
        </p:nvSpPr>
        <p:spPr>
          <a:xfrm>
            <a:off x="2611939" y="2364184"/>
            <a:ext cx="2640642" cy="892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1113" algn="ctr">
              <a:spcBef>
                <a:spcPts val="600"/>
              </a:spcBef>
            </a:pPr>
            <a:r>
              <a:rPr lang="en-US" sz="1400">
                <a:solidFill>
                  <a:schemeClr val="tx2"/>
                </a:solidFill>
              </a:rPr>
              <a:t>Destination</a:t>
            </a:r>
          </a:p>
          <a:p>
            <a:pPr marL="10795" algn="ctr">
              <a:spcBef>
                <a:spcPts val="600"/>
              </a:spcBef>
            </a:pPr>
            <a:r>
              <a:rPr lang="en-US" sz="1400">
                <a:solidFill>
                  <a:schemeClr val="tx2"/>
                </a:solidFill>
              </a:rPr>
              <a:t>Passenger status</a:t>
            </a:r>
          </a:p>
          <a:p>
            <a:pPr marL="10795" algn="ctr">
              <a:spcBef>
                <a:spcPts val="600"/>
              </a:spcBef>
            </a:pPr>
            <a:r>
              <a:rPr lang="en-US" sz="1400">
                <a:solidFill>
                  <a:schemeClr val="tx2"/>
                </a:solidFill>
                <a:cs typeface="Arial" panose="020B0604020202020204"/>
              </a:rPr>
              <a:t>Lounge Access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3D204A-2499-D47D-3A0B-A30CAA7293ED}"/>
              </a:ext>
            </a:extLst>
          </p:cNvPr>
          <p:cNvSpPr/>
          <p:nvPr/>
        </p:nvSpPr>
        <p:spPr>
          <a:xfrm>
            <a:off x="922951" y="3737413"/>
            <a:ext cx="4329630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400" b="1"/>
              <a:t>2)  Provides personalized responses: 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2737B5C-2A83-5420-4914-F6D0FEF0776F}"/>
              </a:ext>
            </a:extLst>
          </p:cNvPr>
          <p:cNvSpPr/>
          <p:nvPr/>
        </p:nvSpPr>
        <p:spPr>
          <a:xfrm>
            <a:off x="1061982" y="4185024"/>
            <a:ext cx="300385" cy="3017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100" b="1"/>
              <a:t>1</a:t>
            </a:r>
            <a:endParaRPr lang="en-US" sz="14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EECE10-50A9-9ED2-A3A1-7D1BBA9F9FC8}"/>
              </a:ext>
            </a:extLst>
          </p:cNvPr>
          <p:cNvSpPr txBox="1"/>
          <p:nvPr/>
        </p:nvSpPr>
        <p:spPr>
          <a:xfrm>
            <a:off x="1362368" y="4113992"/>
            <a:ext cx="3852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Optimal rebooking options for individuals and families</a:t>
            </a:r>
            <a:endParaRPr lang="en-US" sz="140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EE8E1F7-ACA0-FDED-3C7F-099D366301D9}"/>
              </a:ext>
            </a:extLst>
          </p:cNvPr>
          <p:cNvSpPr/>
          <p:nvPr/>
        </p:nvSpPr>
        <p:spPr>
          <a:xfrm>
            <a:off x="1061982" y="4716570"/>
            <a:ext cx="300385" cy="3017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100" b="1"/>
              <a:t>2</a:t>
            </a:r>
            <a:endParaRPr lang="en-US" sz="14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1CE5D7-1FFB-8E23-083B-2AF7F842CBF6}"/>
              </a:ext>
            </a:extLst>
          </p:cNvPr>
          <p:cNvSpPr txBox="1"/>
          <p:nvPr/>
        </p:nvSpPr>
        <p:spPr>
          <a:xfrm>
            <a:off x="1362369" y="4703340"/>
            <a:ext cx="4115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Recommendations for hotels</a:t>
            </a:r>
            <a:endParaRPr lang="en-US" sz="140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E6830C3-E6AD-D692-A374-97655CC32B20}"/>
              </a:ext>
            </a:extLst>
          </p:cNvPr>
          <p:cNvSpPr/>
          <p:nvPr/>
        </p:nvSpPr>
        <p:spPr>
          <a:xfrm>
            <a:off x="1061982" y="5123643"/>
            <a:ext cx="300385" cy="3017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100" b="1"/>
              <a:t>3</a:t>
            </a:r>
            <a:endParaRPr lang="en-US" sz="14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356F63-2E15-7EA5-5EB0-19EE03B18E8E}"/>
              </a:ext>
            </a:extLst>
          </p:cNvPr>
          <p:cNvSpPr txBox="1"/>
          <p:nvPr/>
        </p:nvSpPr>
        <p:spPr>
          <a:xfrm>
            <a:off x="1362368" y="5109856"/>
            <a:ext cx="41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Airport lounge access</a:t>
            </a:r>
            <a:endParaRPr lang="en-US" sz="140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F37378-03C9-10FC-2207-C36FBD1B6982}"/>
              </a:ext>
            </a:extLst>
          </p:cNvPr>
          <p:cNvSpPr/>
          <p:nvPr/>
        </p:nvSpPr>
        <p:spPr>
          <a:xfrm>
            <a:off x="1061982" y="5527448"/>
            <a:ext cx="300385" cy="3017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100" b="1"/>
              <a:t>4</a:t>
            </a:r>
            <a:endParaRPr lang="en-US" sz="14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1DF8F6-75C2-CD50-ED5C-5B37D147D629}"/>
              </a:ext>
            </a:extLst>
          </p:cNvPr>
          <p:cNvSpPr txBox="1"/>
          <p:nvPr/>
        </p:nvSpPr>
        <p:spPr>
          <a:xfrm>
            <a:off x="1362367" y="5509971"/>
            <a:ext cx="4115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Compensation eligibility and next steps</a:t>
            </a:r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835196-6316-4280-8C87-E6782FC03B1B}"/>
              </a:ext>
            </a:extLst>
          </p:cNvPr>
          <p:cNvSpPr/>
          <p:nvPr/>
        </p:nvSpPr>
        <p:spPr>
          <a:xfrm>
            <a:off x="922952" y="2055408"/>
            <a:ext cx="1733813" cy="31936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Flight details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F8DE33-835D-7ECC-F7E2-002B6C4B599C}"/>
              </a:ext>
            </a:extLst>
          </p:cNvPr>
          <p:cNvSpPr/>
          <p:nvPr/>
        </p:nvSpPr>
        <p:spPr>
          <a:xfrm>
            <a:off x="2656766" y="2055408"/>
            <a:ext cx="2595816" cy="31936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Passenger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79BC7-3EAF-9D3B-CAD6-A2E8515F464F}"/>
              </a:ext>
            </a:extLst>
          </p:cNvPr>
          <p:cNvSpPr txBox="1"/>
          <p:nvPr/>
        </p:nvSpPr>
        <p:spPr>
          <a:xfrm>
            <a:off x="6167223" y="1761395"/>
            <a:ext cx="199790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u="sng"/>
              <a:t>Customer Service: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FC714-5F83-5700-E492-97F54E624DF3}"/>
              </a:ext>
            </a:extLst>
          </p:cNvPr>
          <p:cNvSpPr txBox="1"/>
          <p:nvPr/>
        </p:nvSpPr>
        <p:spPr>
          <a:xfrm>
            <a:off x="6150574" y="2084284"/>
            <a:ext cx="52389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Customer Effort Score (CES)</a:t>
            </a:r>
          </a:p>
          <a:p>
            <a:r>
              <a:rPr lang="en-US" sz="1400">
                <a:solidFill>
                  <a:schemeClr val="tx2"/>
                </a:solidFill>
              </a:rPr>
              <a:t>Customers get immediate access with minimal effort vs. putting effort into solving problems themselves </a:t>
            </a:r>
          </a:p>
          <a:p>
            <a:endParaRPr lang="en-US" sz="1400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</a:rPr>
              <a:t>First Response Time</a:t>
            </a:r>
          </a:p>
          <a:p>
            <a:r>
              <a:rPr lang="en-US" sz="1400">
                <a:solidFill>
                  <a:schemeClr val="tx2"/>
                </a:solidFill>
              </a:rPr>
              <a:t>24/7 immediate access vs. waiting for human agents </a:t>
            </a:r>
          </a:p>
          <a:p>
            <a:endParaRPr lang="en-US" sz="1400">
              <a:solidFill>
                <a:schemeClr val="tx2"/>
              </a:solidFill>
            </a:endParaRPr>
          </a:p>
          <a:p>
            <a:r>
              <a:rPr lang="en-US" sz="1400" b="1">
                <a:solidFill>
                  <a:schemeClr val="tx2"/>
                </a:solidFill>
              </a:rPr>
              <a:t>Customer Retention Rate</a:t>
            </a:r>
          </a:p>
          <a:p>
            <a:r>
              <a:rPr lang="en-US" sz="1400">
                <a:solidFill>
                  <a:schemeClr val="tx2"/>
                </a:solidFill>
              </a:rPr>
              <a:t>Better experience reduces churn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C2D7E-D067-4024-AE54-A8B66AA5BD4E}"/>
              </a:ext>
            </a:extLst>
          </p:cNvPr>
          <p:cNvSpPr txBox="1"/>
          <p:nvPr/>
        </p:nvSpPr>
        <p:spPr>
          <a:xfrm>
            <a:off x="6167221" y="4145832"/>
            <a:ext cx="199790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u="sng"/>
              <a:t>Operations</a:t>
            </a:r>
            <a:r>
              <a:rPr lang="en-US" sz="1600" b="1" u="sng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DDF3D-D037-2F28-3074-A723EA4241E7}"/>
              </a:ext>
            </a:extLst>
          </p:cNvPr>
          <p:cNvSpPr txBox="1"/>
          <p:nvPr/>
        </p:nvSpPr>
        <p:spPr>
          <a:xfrm>
            <a:off x="6169106" y="4490170"/>
            <a:ext cx="52389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Utilization Rate</a:t>
            </a:r>
          </a:p>
          <a:p>
            <a:r>
              <a:rPr lang="en-US" sz="1400">
                <a:solidFill>
                  <a:schemeClr val="tx2"/>
                </a:solidFill>
              </a:rPr>
              <a:t>Agents can perform complex rebooking tasks, improving aircrew utilization efficiency</a:t>
            </a:r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8264C-59A9-16CA-45BD-E2DDF22FD1A4}"/>
              </a:ext>
            </a:extLst>
          </p:cNvPr>
          <p:cNvSpPr txBox="1"/>
          <p:nvPr/>
        </p:nvSpPr>
        <p:spPr>
          <a:xfrm>
            <a:off x="6167219" y="5244599"/>
            <a:ext cx="303738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u="sng"/>
              <a:t>Employee Performance KPIs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CBB3A-4901-256C-D7BA-FD3C81CEAEF6}"/>
              </a:ext>
            </a:extLst>
          </p:cNvPr>
          <p:cNvSpPr txBox="1"/>
          <p:nvPr/>
        </p:nvSpPr>
        <p:spPr>
          <a:xfrm>
            <a:off x="6169106" y="5527448"/>
            <a:ext cx="52389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Service Quality</a:t>
            </a:r>
          </a:p>
          <a:p>
            <a:r>
              <a:rPr lang="en-US" sz="1400">
                <a:solidFill>
                  <a:schemeClr val="tx2"/>
                </a:solidFill>
              </a:rPr>
              <a:t>Human attendants are less overwhelmed and pressured during disruptions, leading to better service delivery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5E90480-50AA-962A-9DF6-4511A055457F}"/>
              </a:ext>
            </a:extLst>
          </p:cNvPr>
          <p:cNvSpPr/>
          <p:nvPr/>
        </p:nvSpPr>
        <p:spPr>
          <a:xfrm rot="16200000">
            <a:off x="8800899" y="2107835"/>
            <a:ext cx="189221" cy="213877"/>
          </a:xfrm>
          <a:prstGeom prst="rightArrow">
            <a:avLst>
              <a:gd name="adj1" fmla="val 50000"/>
              <a:gd name="adj2" fmla="val 6750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B5D789-79EB-D1FB-34EA-65FA12B82AEB}"/>
              </a:ext>
            </a:extLst>
          </p:cNvPr>
          <p:cNvSpPr/>
          <p:nvPr/>
        </p:nvSpPr>
        <p:spPr>
          <a:xfrm rot="5400000">
            <a:off x="8064966" y="2985343"/>
            <a:ext cx="189221" cy="213877"/>
          </a:xfrm>
          <a:prstGeom prst="rightArrow">
            <a:avLst>
              <a:gd name="adj1" fmla="val 50000"/>
              <a:gd name="adj2" fmla="val 6750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4A53D5E-8894-0D7F-C36D-8C041BA6AAD6}"/>
              </a:ext>
            </a:extLst>
          </p:cNvPr>
          <p:cNvSpPr/>
          <p:nvPr/>
        </p:nvSpPr>
        <p:spPr>
          <a:xfrm rot="16200000">
            <a:off x="8455993" y="3627537"/>
            <a:ext cx="189221" cy="213877"/>
          </a:xfrm>
          <a:prstGeom prst="rightArrow">
            <a:avLst>
              <a:gd name="adj1" fmla="val 50000"/>
              <a:gd name="adj2" fmla="val 6750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97A40F2-FCFF-8964-12B4-B257395C1C4F}"/>
              </a:ext>
            </a:extLst>
          </p:cNvPr>
          <p:cNvSpPr/>
          <p:nvPr/>
        </p:nvSpPr>
        <p:spPr>
          <a:xfrm rot="16200000">
            <a:off x="7856435" y="4520574"/>
            <a:ext cx="189221" cy="213877"/>
          </a:xfrm>
          <a:prstGeom prst="rightArrow">
            <a:avLst>
              <a:gd name="adj1" fmla="val 50000"/>
              <a:gd name="adj2" fmla="val 6750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DAA3BB9-C1FE-21E8-807E-34BD3157BBB0}"/>
              </a:ext>
            </a:extLst>
          </p:cNvPr>
          <p:cNvSpPr/>
          <p:nvPr/>
        </p:nvSpPr>
        <p:spPr>
          <a:xfrm rot="16200000">
            <a:off x="7961711" y="5580992"/>
            <a:ext cx="189221" cy="203851"/>
          </a:xfrm>
          <a:prstGeom prst="rightArrow">
            <a:avLst>
              <a:gd name="adj1" fmla="val 50000"/>
              <a:gd name="adj2" fmla="val 6750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err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DC7F0C-A54F-FE82-465B-5BEE1D6A1BF0}"/>
              </a:ext>
            </a:extLst>
          </p:cNvPr>
          <p:cNvCxnSpPr/>
          <p:nvPr/>
        </p:nvCxnSpPr>
        <p:spPr>
          <a:xfrm>
            <a:off x="5848710" y="2303812"/>
            <a:ext cx="0" cy="3142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12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1F98AC6-6121-7B02-517A-8981223890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261943"/>
              </p:ext>
            </p:extLst>
          </p:nvPr>
        </p:nvGraphicFramePr>
        <p:xfrm>
          <a:off x="692972" y="1440873"/>
          <a:ext cx="10010887" cy="457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EC10-E365-F3AC-805A-0C1B1AD770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393A375-25BD-32D1-94A5-6E0C00BF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Data is synthesized or collected from several sources</a:t>
            </a:r>
          </a:p>
        </p:txBody>
      </p:sp>
    </p:spTree>
    <p:extLst>
      <p:ext uri="{BB962C8B-B14F-4D97-AF65-F5344CB8AC3E}">
        <p14:creationId xmlns:p14="http://schemas.microsoft.com/office/powerpoint/2010/main" val="46810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BB9D-146B-B4C1-7D59-FBDEE649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6D998F-DDE2-CB3D-D80B-C906F009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Architecture: 2 Agents, 9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4AE6-3018-B21E-6408-F9EFE4BC48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045B358-ABB4-95FB-E7E4-CEE2A88F99DE}"/>
              </a:ext>
            </a:extLst>
          </p:cNvPr>
          <p:cNvSpPr/>
          <p:nvPr/>
        </p:nvSpPr>
        <p:spPr>
          <a:xfrm>
            <a:off x="1912034" y="1382653"/>
            <a:ext cx="2206342" cy="33092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Event Listener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7F3519C-CB76-3FAA-C190-8C21EECBCD5C}"/>
              </a:ext>
            </a:extLst>
          </p:cNvPr>
          <p:cNvSpPr/>
          <p:nvPr/>
        </p:nvSpPr>
        <p:spPr>
          <a:xfrm>
            <a:off x="1912034" y="2488681"/>
            <a:ext cx="2206342" cy="33092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Context Aggregator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1C357C-67A8-2D11-C9A9-0AE38FAAA417}"/>
              </a:ext>
            </a:extLst>
          </p:cNvPr>
          <p:cNvSpPr/>
          <p:nvPr/>
        </p:nvSpPr>
        <p:spPr>
          <a:xfrm>
            <a:off x="1912034" y="1926320"/>
            <a:ext cx="2206342" cy="3496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Profile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43F808-5615-0BE6-DE47-64774C76C6FA}"/>
              </a:ext>
            </a:extLst>
          </p:cNvPr>
          <p:cNvSpPr/>
          <p:nvPr/>
        </p:nvSpPr>
        <p:spPr>
          <a:xfrm>
            <a:off x="1912034" y="3032348"/>
            <a:ext cx="2206342" cy="3309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Delay Explainer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3ED5004-D8AB-9B7E-1F02-278280391E59}"/>
              </a:ext>
            </a:extLst>
          </p:cNvPr>
          <p:cNvSpPr/>
          <p:nvPr/>
        </p:nvSpPr>
        <p:spPr>
          <a:xfrm>
            <a:off x="1912034" y="3576015"/>
            <a:ext cx="2206342" cy="330921"/>
          </a:xfrm>
          <a:prstGeom prst="roundRect">
            <a:avLst/>
          </a:prstGeom>
          <a:solidFill>
            <a:srgbClr val="99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Rules &amp; Policy Engine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2C01F9F-8311-2A53-6349-75E5BFD7138A}"/>
              </a:ext>
            </a:extLst>
          </p:cNvPr>
          <p:cNvSpPr/>
          <p:nvPr/>
        </p:nvSpPr>
        <p:spPr>
          <a:xfrm>
            <a:off x="1902005" y="4119682"/>
            <a:ext cx="2226400" cy="330921"/>
          </a:xfrm>
          <a:prstGeom prst="roundRect">
            <a:avLst/>
          </a:prstGeom>
          <a:solidFill>
            <a:srgbClr val="E9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Options Builder Agent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4D2D691-8914-862A-99B0-76B0281F8030}"/>
              </a:ext>
            </a:extLst>
          </p:cNvPr>
          <p:cNvSpPr/>
          <p:nvPr/>
        </p:nvSpPr>
        <p:spPr>
          <a:xfrm>
            <a:off x="1912034" y="4656471"/>
            <a:ext cx="2221202" cy="3309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Options Evaluator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AF2302-928A-91CE-E9C8-EE013E441620}"/>
              </a:ext>
            </a:extLst>
          </p:cNvPr>
          <p:cNvSpPr/>
          <p:nvPr/>
        </p:nvSpPr>
        <p:spPr>
          <a:xfrm>
            <a:off x="1912034" y="5187443"/>
            <a:ext cx="2226400" cy="529882"/>
          </a:xfrm>
          <a:prstGeom prst="roundRect">
            <a:avLst/>
          </a:prstGeom>
          <a:solidFill>
            <a:srgbClr val="DA4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Sentiment &amp; Escalation Manager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4AF0C53-7C62-071A-0420-F25C0D5BD8E9}"/>
              </a:ext>
            </a:extLst>
          </p:cNvPr>
          <p:cNvSpPr/>
          <p:nvPr/>
        </p:nvSpPr>
        <p:spPr>
          <a:xfrm>
            <a:off x="1912034" y="5909334"/>
            <a:ext cx="2226400" cy="365645"/>
          </a:xfrm>
          <a:prstGeom prst="roundRect">
            <a:avLst/>
          </a:prstGeom>
          <a:solidFill>
            <a:srgbClr val="DB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Result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F193AD4-D9B0-6196-49D0-FD6315F1CFC3}"/>
              </a:ext>
            </a:extLst>
          </p:cNvPr>
          <p:cNvSpPr/>
          <p:nvPr/>
        </p:nvSpPr>
        <p:spPr>
          <a:xfrm>
            <a:off x="1323222" y="1381065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706E689-5C9F-2CA0-008D-218DAFE6DE13}"/>
              </a:ext>
            </a:extLst>
          </p:cNvPr>
          <p:cNvSpPr/>
          <p:nvPr/>
        </p:nvSpPr>
        <p:spPr>
          <a:xfrm>
            <a:off x="1323222" y="1922837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37DC6A-9DF8-42A0-3660-128810AA62B3}"/>
              </a:ext>
            </a:extLst>
          </p:cNvPr>
          <p:cNvSpPr txBox="1"/>
          <p:nvPr/>
        </p:nvSpPr>
        <p:spPr>
          <a:xfrm>
            <a:off x="4325437" y="1401419"/>
            <a:ext cx="24104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Captures disruption events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752A1C-B1B1-AA72-99A9-E04B793AA875}"/>
              </a:ext>
            </a:extLst>
          </p:cNvPr>
          <p:cNvSpPr txBox="1"/>
          <p:nvPr/>
        </p:nvSpPr>
        <p:spPr>
          <a:xfrm>
            <a:off x="4318365" y="2506538"/>
            <a:ext cx="1281258" cy="271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>
                <a:solidFill>
                  <a:schemeClr val="tx2"/>
                </a:solidFill>
              </a:rPr>
              <a:t>Gets flight data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11D91BC-5C68-A139-F748-F66A434BBACF}"/>
              </a:ext>
            </a:extLst>
          </p:cNvPr>
          <p:cNvSpPr/>
          <p:nvPr/>
        </p:nvSpPr>
        <p:spPr>
          <a:xfrm>
            <a:off x="1323222" y="2464609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14DBEF-9E37-95D4-FDE6-438ED710B2B1}"/>
              </a:ext>
            </a:extLst>
          </p:cNvPr>
          <p:cNvSpPr txBox="1"/>
          <p:nvPr/>
        </p:nvSpPr>
        <p:spPr>
          <a:xfrm>
            <a:off x="4318365" y="3057083"/>
            <a:ext cx="1911927" cy="271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>
                <a:solidFill>
                  <a:schemeClr val="tx2"/>
                </a:solidFill>
              </a:rPr>
              <a:t>Translates delay codes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45B60A-62FE-E29C-E801-61A494568965}"/>
              </a:ext>
            </a:extLst>
          </p:cNvPr>
          <p:cNvSpPr txBox="1"/>
          <p:nvPr/>
        </p:nvSpPr>
        <p:spPr>
          <a:xfrm>
            <a:off x="4318365" y="3593055"/>
            <a:ext cx="225800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Applies compensation rules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4FA12C-9DB2-548D-6490-8BD6EECEC13A}"/>
              </a:ext>
            </a:extLst>
          </p:cNvPr>
          <p:cNvSpPr txBox="1"/>
          <p:nvPr/>
        </p:nvSpPr>
        <p:spPr>
          <a:xfrm>
            <a:off x="4318364" y="4138447"/>
            <a:ext cx="225800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Finds alternative options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7D2321-1DE8-6F62-4191-5F936DA508A5}"/>
              </a:ext>
            </a:extLst>
          </p:cNvPr>
          <p:cNvSpPr txBox="1"/>
          <p:nvPr/>
        </p:nvSpPr>
        <p:spPr>
          <a:xfrm>
            <a:off x="4325437" y="1955176"/>
            <a:ext cx="18008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Gets customer info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AFA847-A26B-A5F0-B5B5-85F02C109977}"/>
              </a:ext>
            </a:extLst>
          </p:cNvPr>
          <p:cNvSpPr txBox="1"/>
          <p:nvPr/>
        </p:nvSpPr>
        <p:spPr>
          <a:xfrm>
            <a:off x="4325437" y="4681442"/>
            <a:ext cx="225800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AI ranks options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FBA6D-EF89-913D-ECE4-B6C5B3B40B6A}"/>
              </a:ext>
            </a:extLst>
          </p:cNvPr>
          <p:cNvSpPr txBox="1"/>
          <p:nvPr/>
        </p:nvSpPr>
        <p:spPr>
          <a:xfrm>
            <a:off x="4318363" y="5305689"/>
            <a:ext cx="225800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Detects customer sentiment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39D7EC4-667E-EFD5-0849-30B2146FAA5F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3015205" y="1713574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36027B0-37B0-8A10-40C6-2BC3C453F34C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3015205" y="2275935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A5BBA5D-224A-6DFA-3B93-28C0C18FD69E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3015205" y="2819602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54C859-3583-C65E-FA14-D2C34002CBCD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3015205" y="3363269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257472F-824E-26C5-1255-1FB3AB5195C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3015205" y="3906936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36601D2-35F1-F75D-94CC-FDA674F14EE9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3015205" y="4450603"/>
            <a:ext cx="7430" cy="20586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BDF01F0-DAFA-4F6F-77F4-AB77EC2206CD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3022635" y="4987392"/>
            <a:ext cx="2599" cy="20005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7EBDB0-1025-49B0-45E2-8C2A5EC532C0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3025234" y="5717325"/>
            <a:ext cx="0" cy="19200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71D9962-98E9-A46E-4F46-90BF40118F26}"/>
              </a:ext>
            </a:extLst>
          </p:cNvPr>
          <p:cNvSpPr/>
          <p:nvPr/>
        </p:nvSpPr>
        <p:spPr>
          <a:xfrm>
            <a:off x="1330040" y="2978672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729D54D5-CF2F-D4D0-71EC-94942232437C}"/>
              </a:ext>
            </a:extLst>
          </p:cNvPr>
          <p:cNvSpPr/>
          <p:nvPr/>
        </p:nvSpPr>
        <p:spPr>
          <a:xfrm>
            <a:off x="1321296" y="4118886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6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278B6CC6-7209-BD6B-12AD-CBB7B8054BE1}"/>
              </a:ext>
            </a:extLst>
          </p:cNvPr>
          <p:cNvSpPr/>
          <p:nvPr/>
        </p:nvSpPr>
        <p:spPr>
          <a:xfrm>
            <a:off x="1321296" y="5289270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EB0E733B-8E4D-E56E-58CC-D0B891953154}"/>
              </a:ext>
            </a:extLst>
          </p:cNvPr>
          <p:cNvSpPr/>
          <p:nvPr/>
        </p:nvSpPr>
        <p:spPr>
          <a:xfrm>
            <a:off x="1321296" y="4654883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7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74EFD8A-F68F-E74D-EFF0-E7C095692CA5}"/>
              </a:ext>
            </a:extLst>
          </p:cNvPr>
          <p:cNvSpPr/>
          <p:nvPr/>
        </p:nvSpPr>
        <p:spPr>
          <a:xfrm>
            <a:off x="1321296" y="3545740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5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9CBF587-3FCB-DC0D-820E-F5CCF625EE13}"/>
              </a:ext>
            </a:extLst>
          </p:cNvPr>
          <p:cNvSpPr/>
          <p:nvPr/>
        </p:nvSpPr>
        <p:spPr>
          <a:xfrm>
            <a:off x="1330040" y="5923657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9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79E961-B880-78A6-9075-CB6E146153C6}"/>
              </a:ext>
            </a:extLst>
          </p:cNvPr>
          <p:cNvCxnSpPr/>
          <p:nvPr/>
        </p:nvCxnSpPr>
        <p:spPr>
          <a:xfrm>
            <a:off x="7025819" y="1551006"/>
            <a:ext cx="0" cy="4358328"/>
          </a:xfrm>
          <a:prstGeom prst="line">
            <a:avLst/>
          </a:prstGeom>
          <a:ln w="38100">
            <a:solidFill>
              <a:srgbClr val="1414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BB7E20-71DA-95A9-27CC-D70368C8994F}"/>
              </a:ext>
            </a:extLst>
          </p:cNvPr>
          <p:cNvSpPr txBox="1"/>
          <p:nvPr/>
        </p:nvSpPr>
        <p:spPr>
          <a:xfrm>
            <a:off x="7315790" y="1893268"/>
            <a:ext cx="4474132" cy="36625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600" b="1"/>
              <a:t>2 agents: MCP Agent &amp; Options Builder agent</a:t>
            </a:r>
          </a:p>
          <a:p>
            <a:pPr algn="l"/>
            <a:endParaRPr lang="en-US" sz="1400" b="1">
              <a:solidFill>
                <a:schemeClr val="tx2"/>
              </a:solidFill>
            </a:endParaRPr>
          </a:p>
          <a:p>
            <a:r>
              <a:rPr lang="en-US" sz="1400" b="1" u="sng">
                <a:solidFill>
                  <a:schemeClr val="tx2"/>
                </a:solidFill>
              </a:rPr>
              <a:t>MCP Agent:</a:t>
            </a:r>
            <a:endParaRPr lang="en-US" sz="1400" u="sng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Runs all 9 tools in sequence from event capture to the result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Analyzes customer sentiment after showing options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Loops back to reprocess with better alternatives if customer appears upset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</a:endParaRPr>
          </a:p>
          <a:p>
            <a:r>
              <a:rPr lang="en-US" sz="1400" b="1" u="sng">
                <a:solidFill>
                  <a:schemeClr val="tx2"/>
                </a:solidFill>
              </a:rPr>
              <a:t>Options Builder Agent:</a:t>
            </a:r>
            <a:endParaRPr lang="en-US" sz="1400" u="sng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Receives customer and flight context from MCP Agent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Decides which specific tools to call (flights, hotels, lounges)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Returns curated list of alternatives back to MCP Agent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algn="l"/>
            <a:endParaRPr lang="en-US" sz="1400" b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DA487-734B-45FC-6A80-1B02FCAA1AAB}"/>
              </a:ext>
            </a:extLst>
          </p:cNvPr>
          <p:cNvSpPr txBox="1"/>
          <p:nvPr/>
        </p:nvSpPr>
        <p:spPr>
          <a:xfrm>
            <a:off x="4328389" y="5927321"/>
            <a:ext cx="24184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Returns a flight option to rebook</a:t>
            </a:r>
          </a:p>
        </p:txBody>
      </p:sp>
    </p:spTree>
    <p:extLst>
      <p:ext uri="{BB962C8B-B14F-4D97-AF65-F5344CB8AC3E}">
        <p14:creationId xmlns:p14="http://schemas.microsoft.com/office/powerpoint/2010/main" val="272239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1BEC9845-DF6C-7E04-58CD-86EB6D3D43C6}"/>
              </a:ext>
            </a:extLst>
          </p:cNvPr>
          <p:cNvCxnSpPr>
            <a:cxnSpLocks/>
            <a:stCxn id="33" idx="3"/>
            <a:endCxn id="29" idx="3"/>
          </p:cNvCxnSpPr>
          <p:nvPr/>
        </p:nvCxnSpPr>
        <p:spPr>
          <a:xfrm flipH="1" flipV="1">
            <a:off x="4670845" y="4241795"/>
            <a:ext cx="10029" cy="1167241"/>
          </a:xfrm>
          <a:prstGeom prst="curvedConnector3">
            <a:avLst>
              <a:gd name="adj1" fmla="val -2279390"/>
            </a:avLst>
          </a:prstGeom>
          <a:ln w="28575">
            <a:solidFill>
              <a:srgbClr val="DA4E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59886FA-0098-04DE-D9D3-30E6DACF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Architecture: 2 Agents, 9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2887F-1B67-7152-181E-1C32CD5FCE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FD2396-7F2C-D741-B592-F93892A44B6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667BFA8-B61E-AB84-39AF-CACD6700F4F2}"/>
              </a:ext>
            </a:extLst>
          </p:cNvPr>
          <p:cNvSpPr/>
          <p:nvPr/>
        </p:nvSpPr>
        <p:spPr>
          <a:xfrm>
            <a:off x="2454474" y="1339305"/>
            <a:ext cx="2206342" cy="33092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Event Listener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145BC6-9F97-7B18-D4AE-5527AF2001AC}"/>
              </a:ext>
            </a:extLst>
          </p:cNvPr>
          <p:cNvSpPr/>
          <p:nvPr/>
        </p:nvSpPr>
        <p:spPr>
          <a:xfrm>
            <a:off x="2454474" y="2445333"/>
            <a:ext cx="2206342" cy="33092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Context Aggregator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511CA04-BA96-9B31-4A65-8FA548F2C8C8}"/>
              </a:ext>
            </a:extLst>
          </p:cNvPr>
          <p:cNvSpPr/>
          <p:nvPr/>
        </p:nvSpPr>
        <p:spPr>
          <a:xfrm>
            <a:off x="2454474" y="1882972"/>
            <a:ext cx="2206342" cy="3496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Profile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628E2E8-A7AC-C568-5D30-8EB156AB846C}"/>
              </a:ext>
            </a:extLst>
          </p:cNvPr>
          <p:cNvSpPr/>
          <p:nvPr/>
        </p:nvSpPr>
        <p:spPr>
          <a:xfrm>
            <a:off x="2454474" y="2989000"/>
            <a:ext cx="2206342" cy="3309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Delay Explainer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25B489F-0C29-F9CB-6B04-732A6CA81619}"/>
              </a:ext>
            </a:extLst>
          </p:cNvPr>
          <p:cNvSpPr/>
          <p:nvPr/>
        </p:nvSpPr>
        <p:spPr>
          <a:xfrm>
            <a:off x="2454474" y="3532667"/>
            <a:ext cx="2206342" cy="330921"/>
          </a:xfrm>
          <a:prstGeom prst="roundRect">
            <a:avLst/>
          </a:prstGeom>
          <a:solidFill>
            <a:srgbClr val="99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Rules &amp; Policy Engine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129B756-9E48-7E16-5D1A-7FA287D78F53}"/>
              </a:ext>
            </a:extLst>
          </p:cNvPr>
          <p:cNvSpPr/>
          <p:nvPr/>
        </p:nvSpPr>
        <p:spPr>
          <a:xfrm>
            <a:off x="2444445" y="4076334"/>
            <a:ext cx="2226400" cy="330921"/>
          </a:xfrm>
          <a:prstGeom prst="roundRect">
            <a:avLst/>
          </a:prstGeom>
          <a:solidFill>
            <a:srgbClr val="E9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Options Builder Agent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3165E9F-59E5-98C1-49ED-9AB327CC7942}"/>
              </a:ext>
            </a:extLst>
          </p:cNvPr>
          <p:cNvSpPr/>
          <p:nvPr/>
        </p:nvSpPr>
        <p:spPr>
          <a:xfrm>
            <a:off x="2454474" y="4613123"/>
            <a:ext cx="2221202" cy="3309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Options Evaluator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7BA5818-234C-EE53-CAAE-1A667F9AB13E}"/>
              </a:ext>
            </a:extLst>
          </p:cNvPr>
          <p:cNvSpPr/>
          <p:nvPr/>
        </p:nvSpPr>
        <p:spPr>
          <a:xfrm>
            <a:off x="2454474" y="5144095"/>
            <a:ext cx="2226400" cy="529882"/>
          </a:xfrm>
          <a:prstGeom prst="roundRect">
            <a:avLst/>
          </a:prstGeom>
          <a:solidFill>
            <a:srgbClr val="DA4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Sentiment &amp; Escalation Manager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0042B34-3BD5-F64A-7323-3526B4B4DD59}"/>
              </a:ext>
            </a:extLst>
          </p:cNvPr>
          <p:cNvSpPr/>
          <p:nvPr/>
        </p:nvSpPr>
        <p:spPr>
          <a:xfrm>
            <a:off x="2454474" y="5865986"/>
            <a:ext cx="2226400" cy="365645"/>
          </a:xfrm>
          <a:prstGeom prst="roundRect">
            <a:avLst/>
          </a:prstGeom>
          <a:solidFill>
            <a:srgbClr val="DB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Result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2B447EE-12FF-E54A-D13B-35CAE0DB50CD}"/>
              </a:ext>
            </a:extLst>
          </p:cNvPr>
          <p:cNvSpPr/>
          <p:nvPr/>
        </p:nvSpPr>
        <p:spPr>
          <a:xfrm>
            <a:off x="1863736" y="1337717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C693A0A-D696-3E26-B781-4043915C1F79}"/>
              </a:ext>
            </a:extLst>
          </p:cNvPr>
          <p:cNvSpPr/>
          <p:nvPr/>
        </p:nvSpPr>
        <p:spPr>
          <a:xfrm>
            <a:off x="1863736" y="1891524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2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CE5065F-EDDF-F9CC-1EAB-07D0AFC32709}"/>
              </a:ext>
            </a:extLst>
          </p:cNvPr>
          <p:cNvSpPr/>
          <p:nvPr/>
        </p:nvSpPr>
        <p:spPr>
          <a:xfrm>
            <a:off x="1863736" y="2446258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3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743A0E-5DAB-68DC-531F-D8BE7CE48017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3557645" y="1670226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03C0CF-DA47-12AA-4AA0-C885B46B8ED7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3557645" y="2232587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15A79B-E141-354F-AA4A-E00BAE6422E5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3557645" y="2776254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7F2B823-2691-B700-1C29-8AC601954EC3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3557645" y="3319921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4A2C899-19BC-7A44-B335-6EBFA3AE82E7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3557645" y="3863588"/>
            <a:ext cx="0" cy="2127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63647B6-6670-A8ED-98AA-51EB917D4D82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3557645" y="4407255"/>
            <a:ext cx="7430" cy="20586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F4C0F0-AE5D-1A8D-C650-25A56FB13BE8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3565075" y="4944044"/>
            <a:ext cx="2599" cy="20005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5A7EA74-DDE8-F3A7-B7B5-9BEBFF4736F3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3567674" y="5673977"/>
            <a:ext cx="0" cy="19200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9AC392DA-5090-AEF8-5B46-BF8ADAAA371C}"/>
              </a:ext>
            </a:extLst>
          </p:cNvPr>
          <p:cNvSpPr/>
          <p:nvPr/>
        </p:nvSpPr>
        <p:spPr>
          <a:xfrm>
            <a:off x="1863736" y="2989000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4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83FEBBB-1760-6903-CEC7-61EEE89A6824}"/>
              </a:ext>
            </a:extLst>
          </p:cNvPr>
          <p:cNvSpPr/>
          <p:nvPr/>
        </p:nvSpPr>
        <p:spPr>
          <a:xfrm>
            <a:off x="1863736" y="4077443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6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971B7CDD-4A43-E1DE-F733-F734BD0E0EF8}"/>
              </a:ext>
            </a:extLst>
          </p:cNvPr>
          <p:cNvSpPr/>
          <p:nvPr/>
        </p:nvSpPr>
        <p:spPr>
          <a:xfrm>
            <a:off x="1872480" y="5280739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8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F25A2E4-DD96-D27E-53C8-9D2B7B2AFEEB}"/>
              </a:ext>
            </a:extLst>
          </p:cNvPr>
          <p:cNvSpPr/>
          <p:nvPr/>
        </p:nvSpPr>
        <p:spPr>
          <a:xfrm>
            <a:off x="1863736" y="4611535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7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B90BD86-DDE7-0AEC-ABAD-D26A3FA96E96}"/>
              </a:ext>
            </a:extLst>
          </p:cNvPr>
          <p:cNvSpPr/>
          <p:nvPr/>
        </p:nvSpPr>
        <p:spPr>
          <a:xfrm>
            <a:off x="1863736" y="3530990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5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E8EBBAF-EAA3-0082-8B24-9701DFE71A09}"/>
              </a:ext>
            </a:extLst>
          </p:cNvPr>
          <p:cNvSpPr/>
          <p:nvPr/>
        </p:nvSpPr>
        <p:spPr>
          <a:xfrm>
            <a:off x="1872480" y="5880309"/>
            <a:ext cx="304800" cy="3325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/>
              <a:t>9</a:t>
            </a:r>
          </a:p>
        </p:txBody>
      </p: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3B51311E-51BE-EC6D-1225-1C76F859FB18}"/>
              </a:ext>
            </a:extLst>
          </p:cNvPr>
          <p:cNvCxnSpPr>
            <a:cxnSpLocks/>
            <a:stCxn id="33" idx="3"/>
            <a:endCxn id="25" idx="3"/>
          </p:cNvCxnSpPr>
          <p:nvPr/>
        </p:nvCxnSpPr>
        <p:spPr>
          <a:xfrm flipH="1" flipV="1">
            <a:off x="4660816" y="3154461"/>
            <a:ext cx="20058" cy="2254575"/>
          </a:xfrm>
          <a:prstGeom prst="curvedConnector3">
            <a:avLst>
              <a:gd name="adj1" fmla="val -3565465"/>
            </a:avLst>
          </a:prstGeom>
          <a:ln w="28575">
            <a:solidFill>
              <a:srgbClr val="DA4E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E91CA5BA-0960-61B7-4ABA-7206165AB5AF}"/>
              </a:ext>
            </a:extLst>
          </p:cNvPr>
          <p:cNvCxnSpPr>
            <a:cxnSpLocks/>
            <a:stCxn id="35" idx="3"/>
            <a:endCxn id="33" idx="3"/>
          </p:cNvCxnSpPr>
          <p:nvPr/>
        </p:nvCxnSpPr>
        <p:spPr>
          <a:xfrm flipV="1">
            <a:off x="4680874" y="5409036"/>
            <a:ext cx="12700" cy="639773"/>
          </a:xfrm>
          <a:prstGeom prst="curvedConnector3">
            <a:avLst>
              <a:gd name="adj1" fmla="val 1800000"/>
            </a:avLst>
          </a:prstGeom>
          <a:ln w="28575">
            <a:solidFill>
              <a:srgbClr val="DB3C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CCED21B-4F11-4955-C37F-6E1B3B50B853}"/>
              </a:ext>
            </a:extLst>
          </p:cNvPr>
          <p:cNvSpPr txBox="1"/>
          <p:nvPr/>
        </p:nvSpPr>
        <p:spPr>
          <a:xfrm>
            <a:off x="5117295" y="5598483"/>
            <a:ext cx="585252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Escalation based on the sentiment of the passenger’s response</a:t>
            </a: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28FA10D-224C-73FE-AF87-FE007F53CF09}"/>
              </a:ext>
            </a:extLst>
          </p:cNvPr>
          <p:cNvSpPr txBox="1"/>
          <p:nvPr/>
        </p:nvSpPr>
        <p:spPr>
          <a:xfrm>
            <a:off x="5773570" y="3301135"/>
            <a:ext cx="561983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The MCP agent can loop back to reprocess with better alternatives, hoping that the customer prefers the new response</a:t>
            </a:r>
            <a:endParaRPr 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06062"/>
      </p:ext>
    </p:extLst>
  </p:cSld>
  <p:clrMapOvr>
    <a:masterClrMapping/>
  </p:clrMapOvr>
</p:sld>
</file>

<file path=ppt/theme/theme1.xml><?xml version="1.0" encoding="utf-8"?>
<a:theme xmlns:a="http://schemas.openxmlformats.org/drawingml/2006/main" name="United Digital: Core Light">
  <a:themeElements>
    <a:clrScheme name="Custom 2">
      <a:dk1>
        <a:srgbClr val="1414D2"/>
      </a:dk1>
      <a:lt1>
        <a:srgbClr val="FFFFFF"/>
      </a:lt1>
      <a:dk2>
        <a:srgbClr val="000000"/>
      </a:dk2>
      <a:lt2>
        <a:srgbClr val="ABA6A2"/>
      </a:lt2>
      <a:accent1>
        <a:srgbClr val="051265"/>
      </a:accent1>
      <a:accent2>
        <a:srgbClr val="2B6DF5"/>
      </a:accent2>
      <a:accent3>
        <a:srgbClr val="A2E8FD"/>
      </a:accent3>
      <a:accent4>
        <a:srgbClr val="7365EB"/>
      </a:accent4>
      <a:accent5>
        <a:srgbClr val="2C4138"/>
      </a:accent5>
      <a:accent6>
        <a:srgbClr val="5BD28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t"/>
      <a:lstStyle>
        <a:defPPr algn="l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ed PPT Simplified Template 031023" id="{261B7264-79C3-8D41-802B-87E7339BD441}" vid="{8D653627-2142-C34D-9E93-949A9F9AB1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D60DCE8126324498536E2ACCA528A4" ma:contentTypeVersion="7" ma:contentTypeDescription="Create a new document." ma:contentTypeScope="" ma:versionID="12b556090b303b474b123a8f5e055c67">
  <xsd:schema xmlns:xsd="http://www.w3.org/2001/XMLSchema" xmlns:xs="http://www.w3.org/2001/XMLSchema" xmlns:p="http://schemas.microsoft.com/office/2006/metadata/properties" xmlns:ns2="4f951a0a-3657-44fe-a2e0-2a0f2db33ae4" targetNamespace="http://schemas.microsoft.com/office/2006/metadata/properties" ma:root="true" ma:fieldsID="3188ac0ad4d5ca61b31197b478db4044" ns2:_="">
    <xsd:import namespace="4f951a0a-3657-44fe-a2e0-2a0f2db33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951a0a-3657-44fe-a2e0-2a0f2db33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467038-DF53-470D-B0BB-8B17F7B473C9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4f951a0a-3657-44fe-a2e0-2a0f2db33ae4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D58A0DC-1EE1-4578-A629-98DF1CAF88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23B887-4F0B-46DB-8FE6-A82B2E4406DD}">
  <ds:schemaRefs>
    <ds:schemaRef ds:uri="4f951a0a-3657-44fe-a2e0-2a0f2db33a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1471</Words>
  <Application>Microsoft Macintosh PowerPoint</Application>
  <PresentationFormat>Widescreen</PresentationFormat>
  <Paragraphs>304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Arial</vt:lpstr>
      <vt:lpstr>System Font Regular</vt:lpstr>
      <vt:lpstr>United Digital: Core Light</vt:lpstr>
      <vt:lpstr>Agentic Complimentary Disruption Concierge (ACDC)</vt:lpstr>
      <vt:lpstr>PowerPoint Presentation</vt:lpstr>
      <vt:lpstr>Agenda</vt:lpstr>
      <vt:lpstr>In November 2024, United Airlines customers waited up to 4 hours on hold.  The industry average was 21 minutes.</vt:lpstr>
      <vt:lpstr>Rapid access to customer service would improve the experience for travelers and United agents</vt:lpstr>
      <vt:lpstr>Our Solution: An AI-Powered Flight Disruption Assistant</vt:lpstr>
      <vt:lpstr>Data is synthesized or collected from several sources</vt:lpstr>
      <vt:lpstr>Architecture: 2 Agents, 9 Tools</vt:lpstr>
      <vt:lpstr>Architecture: 2 Agents, 9 Tools</vt:lpstr>
      <vt:lpstr>Architecture: 2 Agents, 9 Tools</vt:lpstr>
      <vt:lpstr>Risk </vt:lpstr>
      <vt:lpstr>Future Vision and Improvements </vt:lpstr>
      <vt:lpstr>Future Vision and Improvements </vt:lpstr>
      <vt:lpstr>Thank You, Questions? </vt:lpstr>
      <vt:lpstr>Appendix</vt:lpstr>
      <vt:lpstr>PowerPoint Presentation</vt:lpstr>
      <vt:lpstr>Architecture: Additional Information</vt:lpstr>
      <vt:lpstr>PowerPoint Presentation</vt:lpstr>
      <vt:lpstr>Data Synthesization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Bruna Medeiros</cp:lastModifiedBy>
  <cp:revision>1</cp:revision>
  <cp:lastPrinted>2025-06-23T01:56:24Z</cp:lastPrinted>
  <dcterms:created xsi:type="dcterms:W3CDTF">2025-06-19T18:24:30Z</dcterms:created>
  <dcterms:modified xsi:type="dcterms:W3CDTF">2025-06-23T15:51:54Z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0x010100BDD60DCE8126324498536E2ACCA528A4</vt:lpwstr>
  </property>
</Properties>
</file>